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0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3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4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1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9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6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7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6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6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8BB7-1FA7-A046-B14F-ED11438792FA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E3CEC-015D-4B4F-8AE1-A696560C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4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pErk61t1N7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KCJ2qzYEtI" TargetMode="External"/><Relationship Id="rId4" Type="http://schemas.openxmlformats.org/officeDocument/2006/relationships/hyperlink" Target="https://www.youtube.com/watch?v=nvelvDJWFcY" TargetMode="External"/><Relationship Id="rId5" Type="http://schemas.openxmlformats.org/officeDocument/2006/relationships/hyperlink" Target="https://www.youtube.com/watch?v=IFjD3NMv6Kw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7WiQUzOnA5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ason.com/2019/04/02/nimbys-argue-new-housing-supply-doesnt-m/" TargetMode="External"/><Relationship Id="rId4" Type="http://schemas.openxmlformats.org/officeDocument/2006/relationships/hyperlink" Target="https://www.latimes.com/opinion/op-ed/la-oe-boyarsky-housing-nimby-yimby-20190206-story.html" TargetMode="External"/><Relationship Id="rId5" Type="http://schemas.openxmlformats.org/officeDocument/2006/relationships/hyperlink" Target="https://www.laweekly.com/news/a-comprehensive-guide-to-every-kind-of-nimby-in-los-angeles-5824550" TargetMode="External"/><Relationship Id="rId6" Type="http://schemas.openxmlformats.org/officeDocument/2006/relationships/hyperlink" Target="https://www.alhambrasource.org/710-freeway-opponents-and-supporters-take-ac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O6Rcuxo3ZT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 8:  Urban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Thoughts on Urban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0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Urbansim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hlinkClick r:id="rId2"/>
              </a:rPr>
              <a:t>New Urbanism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Compact, mixed-use</a:t>
            </a:r>
          </a:p>
          <a:p>
            <a:pPr lvl="1"/>
            <a:r>
              <a:rPr lang="en-US" dirty="0" smtClean="0"/>
              <a:t>TOD, transit-oriented design</a:t>
            </a:r>
          </a:p>
          <a:p>
            <a:pPr lvl="1"/>
            <a:r>
              <a:rPr lang="en-US" dirty="0" smtClean="0"/>
              <a:t>Non-generic architecture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9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Cities More Livable?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Makes a City “Livable?”</a:t>
            </a:r>
          </a:p>
          <a:p>
            <a:pPr lvl="1"/>
            <a:r>
              <a:rPr lang="en-US" dirty="0" smtClean="0"/>
              <a:t>A “Happy City”:  </a:t>
            </a:r>
            <a:r>
              <a:rPr lang="en-US" dirty="0" smtClean="0">
                <a:hlinkClick r:id="rId2"/>
              </a:rPr>
              <a:t>Charles Montgomery</a:t>
            </a:r>
            <a:r>
              <a:rPr lang="en-US" dirty="0" smtClean="0"/>
              <a:t>, Canadian </a:t>
            </a:r>
            <a:r>
              <a:rPr lang="en-US" dirty="0" err="1" smtClean="0"/>
              <a:t>urbanist</a:t>
            </a:r>
            <a:r>
              <a:rPr lang="en-US" dirty="0" smtClean="0"/>
              <a:t>, books “Happy City”.</a:t>
            </a:r>
          </a:p>
          <a:p>
            <a:pPr lvl="1"/>
            <a:r>
              <a:rPr lang="en-US" dirty="0" smtClean="0"/>
              <a:t>Technology to make a better city: </a:t>
            </a:r>
            <a:r>
              <a:rPr lang="en-US" dirty="0" smtClean="0">
                <a:hlinkClick r:id="rId3"/>
              </a:rPr>
              <a:t>MIT’s Kent Larson</a:t>
            </a:r>
            <a:r>
              <a:rPr lang="en-US" dirty="0" smtClean="0"/>
              <a:t>, MIT City Science research group, architect in NYC.</a:t>
            </a:r>
          </a:p>
          <a:p>
            <a:pPr lvl="1"/>
            <a:r>
              <a:rPr lang="en-US" dirty="0" smtClean="0"/>
              <a:t>A “</a:t>
            </a:r>
            <a:r>
              <a:rPr lang="en-US" dirty="0" err="1" smtClean="0"/>
              <a:t>Walkable</a:t>
            </a:r>
            <a:r>
              <a:rPr lang="en-US" dirty="0" smtClean="0"/>
              <a:t> City”:  </a:t>
            </a:r>
            <a:r>
              <a:rPr lang="en-US" dirty="0" smtClean="0">
                <a:hlinkClick r:id="rId4"/>
              </a:rPr>
              <a:t>Jeff Speck, urban planner</a:t>
            </a:r>
            <a:r>
              <a:rPr lang="en-US" dirty="0" smtClean="0"/>
              <a:t>, American urban planner, 2012 book “</a:t>
            </a:r>
            <a:r>
              <a:rPr lang="en-US" dirty="0" err="1" smtClean="0"/>
              <a:t>Walkable</a:t>
            </a:r>
            <a:r>
              <a:rPr lang="en-US" dirty="0" smtClean="0"/>
              <a:t> City”</a:t>
            </a:r>
          </a:p>
          <a:p>
            <a:pPr lvl="1"/>
            <a:r>
              <a:rPr lang="en-US" dirty="0" smtClean="0">
                <a:hlinkClick r:id="rId5"/>
              </a:rPr>
              <a:t>7 Principles for Building Better Cities</a:t>
            </a:r>
            <a:r>
              <a:rPr lang="en-US" dirty="0" smtClean="0"/>
              <a:t>—Peter </a:t>
            </a:r>
            <a:r>
              <a:rPr lang="en-US" dirty="0" err="1" smtClean="0"/>
              <a:t>Calthrope</a:t>
            </a:r>
            <a:r>
              <a:rPr lang="en-US" dirty="0" smtClean="0"/>
              <a:t> (architect, urban planner, San Francisco, founder of Congress for New Urbanism)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to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NIMBYs</a:t>
            </a:r>
          </a:p>
          <a:p>
            <a:pPr lvl="1"/>
            <a:r>
              <a:rPr lang="en-US" dirty="0"/>
              <a:t>What is </a:t>
            </a:r>
            <a:r>
              <a:rPr lang="en-US" dirty="0" err="1"/>
              <a:t>NIMBYism</a:t>
            </a:r>
            <a:r>
              <a:rPr lang="en-US" dirty="0"/>
              <a:t>?  </a:t>
            </a:r>
            <a:r>
              <a:rPr lang="en-US" dirty="0">
                <a:hlinkClick r:id="rId2"/>
              </a:rPr>
              <a:t>BU </a:t>
            </a:r>
            <a:r>
              <a:rPr lang="en-US" smtClean="0">
                <a:hlinkClick r:id="rId2"/>
              </a:rPr>
              <a:t>Professor Einstein </a:t>
            </a:r>
            <a:r>
              <a:rPr lang="en-US" dirty="0">
                <a:hlinkClick r:id="rId2"/>
              </a:rPr>
              <a:t>of Poli Sci discusses this in Boston.</a:t>
            </a:r>
            <a:endParaRPr lang="en-US" dirty="0"/>
          </a:p>
          <a:p>
            <a:pPr lvl="1"/>
            <a:r>
              <a:rPr lang="en-US" dirty="0" err="1" smtClean="0"/>
              <a:t>NIMBYism</a:t>
            </a:r>
            <a:r>
              <a:rPr lang="en-US" dirty="0" smtClean="0"/>
              <a:t> </a:t>
            </a:r>
            <a:r>
              <a:rPr lang="en-US" dirty="0" smtClean="0"/>
              <a:t>in Los Angeles</a:t>
            </a:r>
          </a:p>
          <a:p>
            <a:pPr lvl="2"/>
            <a:r>
              <a:rPr lang="en-US" dirty="0" smtClean="0"/>
              <a:t>Reason Magazine:  </a:t>
            </a:r>
            <a:r>
              <a:rPr lang="en-US" dirty="0" smtClean="0">
                <a:hlinkClick r:id="rId3"/>
              </a:rPr>
              <a:t>NIMBYs Argue New Housing Supply Doesn’t Make Cities Affordable.  They’re Wrong.</a:t>
            </a:r>
            <a:endParaRPr lang="en-US" dirty="0" smtClean="0"/>
          </a:p>
          <a:p>
            <a:pPr lvl="2"/>
            <a:r>
              <a:rPr lang="en-US" dirty="0" smtClean="0"/>
              <a:t>LA Times:  </a:t>
            </a:r>
            <a:r>
              <a:rPr lang="en-US" dirty="0" smtClean="0">
                <a:hlinkClick r:id="rId4"/>
              </a:rPr>
              <a:t>To overcome its housing crisis, California needs YIMBY to become the new NIMBY</a:t>
            </a:r>
            <a:endParaRPr lang="en-US" dirty="0" smtClean="0"/>
          </a:p>
          <a:p>
            <a:pPr lvl="2"/>
            <a:r>
              <a:rPr lang="en-US" dirty="0" smtClean="0"/>
              <a:t>LAWEEKLY:  </a:t>
            </a:r>
            <a:r>
              <a:rPr lang="en-US" dirty="0" smtClean="0">
                <a:hlinkClick r:id="rId5"/>
              </a:rPr>
              <a:t>A Comprehensive Guide to every Kind of NIMBY in Los Angeles</a:t>
            </a:r>
            <a:endParaRPr lang="en-US" dirty="0" smtClean="0"/>
          </a:p>
          <a:p>
            <a:pPr lvl="3"/>
            <a:r>
              <a:rPr lang="en-US" dirty="0" smtClean="0"/>
              <a:t>Density NIMBYs</a:t>
            </a:r>
          </a:p>
          <a:p>
            <a:pPr lvl="3"/>
            <a:r>
              <a:rPr lang="en-US" dirty="0" smtClean="0"/>
              <a:t>Bike Lane NIMBYs</a:t>
            </a:r>
          </a:p>
          <a:p>
            <a:pPr lvl="3"/>
            <a:r>
              <a:rPr lang="en-US" dirty="0" smtClean="0"/>
              <a:t>Beach NIMBYs</a:t>
            </a:r>
          </a:p>
          <a:p>
            <a:pPr lvl="3"/>
            <a:r>
              <a:rPr lang="en-US" dirty="0" smtClean="0"/>
              <a:t>Hollywood Sign Access NIMBYs</a:t>
            </a:r>
          </a:p>
          <a:p>
            <a:pPr lvl="3"/>
            <a:r>
              <a:rPr lang="en-US" dirty="0" err="1" smtClean="0"/>
              <a:t>Waze</a:t>
            </a:r>
            <a:r>
              <a:rPr lang="en-US" dirty="0" smtClean="0"/>
              <a:t> NIMBYs</a:t>
            </a:r>
          </a:p>
          <a:p>
            <a:pPr lvl="3"/>
            <a:r>
              <a:rPr lang="en-US" dirty="0" smtClean="0"/>
              <a:t>Gentrification NIMBYs</a:t>
            </a:r>
          </a:p>
          <a:p>
            <a:pPr lvl="3"/>
            <a:r>
              <a:rPr lang="en-US" dirty="0" err="1" smtClean="0"/>
              <a:t>MegaMansion</a:t>
            </a:r>
            <a:r>
              <a:rPr lang="en-US" dirty="0" smtClean="0"/>
              <a:t> NIMBYs</a:t>
            </a:r>
          </a:p>
          <a:p>
            <a:pPr lvl="3"/>
            <a:r>
              <a:rPr lang="en-US" dirty="0" smtClean="0"/>
              <a:t>Halfway House NIMBYs</a:t>
            </a:r>
          </a:p>
          <a:p>
            <a:pPr lvl="3"/>
            <a:r>
              <a:rPr lang="en-US" dirty="0" smtClean="0"/>
              <a:t>Liquor License NIMBYs</a:t>
            </a:r>
          </a:p>
          <a:p>
            <a:pPr lvl="3"/>
            <a:r>
              <a:rPr lang="en-US" dirty="0" smtClean="0"/>
              <a:t>Rail NIMBYs</a:t>
            </a:r>
          </a:p>
          <a:p>
            <a:pPr lvl="3"/>
            <a:r>
              <a:rPr lang="en-US" dirty="0" smtClean="0"/>
              <a:t>Freeway NIMBYs </a:t>
            </a:r>
            <a:r>
              <a:rPr lang="en-US" dirty="0" smtClean="0">
                <a:hlinkClick r:id="rId6"/>
              </a:rPr>
              <a:t>(710 Freeway Opponents and supporters, Alhambra Source)</a:t>
            </a:r>
            <a:endParaRPr lang="en-US" dirty="0" smtClean="0"/>
          </a:p>
          <a:p>
            <a:r>
              <a:rPr lang="en-US" dirty="0"/>
              <a:t>LULUs:  locally unwanted land use</a:t>
            </a:r>
          </a:p>
          <a:p>
            <a:pPr lvl="1"/>
            <a:r>
              <a:rPr lang="en-US" dirty="0"/>
              <a:t>Lulus and environmental racism</a:t>
            </a:r>
          </a:p>
          <a:p>
            <a:r>
              <a:rPr lang="en-US" dirty="0"/>
              <a:t>BANANAs:  build absolutely nothing anywhere near anything</a:t>
            </a:r>
          </a:p>
          <a:p>
            <a:r>
              <a:rPr lang="en-US" dirty="0" smtClean="0"/>
              <a:t>Growth and Management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0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259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Geography 8:  Urban Geography</vt:lpstr>
      <vt:lpstr>New Urbansim</vt:lpstr>
      <vt:lpstr>Making Cities More Livable?</vt:lpstr>
      <vt:lpstr>Resistance to Change?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8:  Urban Geography</dc:title>
  <dc:creator>Elizabeth Lobb</dc:creator>
  <cp:lastModifiedBy>Elizabeth Lobb</cp:lastModifiedBy>
  <cp:revision>11</cp:revision>
  <dcterms:created xsi:type="dcterms:W3CDTF">2019-06-03T15:57:34Z</dcterms:created>
  <dcterms:modified xsi:type="dcterms:W3CDTF">2019-06-03T17:46:32Z</dcterms:modified>
</cp:coreProperties>
</file>