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89D6-1382-4161-8145-9EE28E3882BC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6592-582A-4FE7-BEF6-1831117F0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9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edia.is/~bjj/3dtest/i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Io The Volcanic moon of Jupiter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surrounded by a cloud of sodium, potassium, and oxygen atoms</a:t>
            </a:r>
          </a:p>
          <a:p>
            <a:r>
              <a:rPr lang="en-US" dirty="0"/>
              <a:t>????? Sodium????????? (」゜</a:t>
            </a:r>
            <a:r>
              <a:rPr lang="ja-JP" altLang="en-US" dirty="0"/>
              <a:t>ロ゜</a:t>
            </a:r>
            <a:r>
              <a:rPr lang="en-US" altLang="ja-JP" dirty="0"/>
              <a:t>)</a:t>
            </a:r>
            <a:r>
              <a:rPr lang="ja-JP" altLang="en-US" dirty="0"/>
              <a:t>」</a:t>
            </a:r>
          </a:p>
          <a:p>
            <a:r>
              <a:rPr lang="en-US" dirty="0"/>
              <a:t>chlorine recently discovered</a:t>
            </a:r>
          </a:p>
          <a:p>
            <a:r>
              <a:rPr lang="en-US" dirty="0"/>
              <a:t>sodium chloride (table salt)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29138"/>
            <a:ext cx="4292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Io Plasma 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Io's </a:t>
            </a:r>
            <a:r>
              <a:rPr lang="en-US" dirty="0"/>
              <a:t>volcanoes spew out huge amounts of particles into space</a:t>
            </a:r>
          </a:p>
          <a:p>
            <a:r>
              <a:rPr lang="en-US" dirty="0"/>
              <a:t>Swept up by Jupiter's magnetic field </a:t>
            </a:r>
          </a:p>
          <a:p>
            <a:r>
              <a:rPr lang="en-US" dirty="0"/>
              <a:t>ionized in the magnetic field </a:t>
            </a:r>
          </a:p>
          <a:p>
            <a:r>
              <a:rPr lang="en-US" dirty="0"/>
              <a:t>creates a track around Io's orbit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2149"/>
            <a:ext cx="3103563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8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Electrical Current Between Io &amp; Jupiter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trillion watts of power is generated</a:t>
            </a:r>
          </a:p>
          <a:p>
            <a:r>
              <a:rPr lang="en-US" dirty="0"/>
              <a:t>creates lightning in the upper atmosphere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"Io's Color." </a:t>
            </a:r>
            <a:r>
              <a:rPr lang="en-US" sz="2400" i="1" dirty="0" smtClean="0"/>
              <a:t>Io's Color</a:t>
            </a:r>
            <a:r>
              <a:rPr lang="en-US" sz="2400" dirty="0" smtClean="0"/>
              <a:t>.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30 Jan. 2014. </a:t>
            </a:r>
            <a:r>
              <a:rPr lang="en-US" sz="2400" dirty="0" smtClean="0">
                <a:hlinkClick r:id="rId2"/>
              </a:rPr>
              <a:t>http://www.mmedia.is/~bjj/3dtest/io</a:t>
            </a:r>
            <a:endParaRPr lang="en-US" sz="2400" dirty="0" smtClean="0"/>
          </a:p>
          <a:p>
            <a:r>
              <a:rPr lang="en-US" sz="2400" dirty="0" smtClean="0"/>
              <a:t>"Solar System Exploration: Planets: Jupiter: Moons: Io: Overview." </a:t>
            </a:r>
            <a:r>
              <a:rPr lang="en-US" sz="2400" i="1" dirty="0" smtClean="0"/>
              <a:t>Solar System Exploration: Planets: Jupiter: Moons: Io: Overview</a:t>
            </a:r>
            <a:r>
              <a:rPr lang="en-US" sz="2400" dirty="0" smtClean="0"/>
              <a:t>.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30 Jan. 2014.</a:t>
            </a:r>
          </a:p>
          <a:p>
            <a:r>
              <a:rPr lang="en-US" sz="2400" dirty="0" smtClean="0"/>
              <a:t>"Io." </a:t>
            </a:r>
            <a:r>
              <a:rPr lang="en-US" sz="2400" i="1" dirty="0" smtClean="0"/>
              <a:t>Jupiter Moon</a:t>
            </a:r>
            <a:r>
              <a:rPr lang="en-US" sz="2400" dirty="0" smtClean="0"/>
              <a:t>.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30 Jan. 2014.</a:t>
            </a:r>
          </a:p>
          <a:p>
            <a:r>
              <a:rPr lang="en-US" sz="2400" smtClean="0"/>
              <a:t>http://hyperphysics.phy-astr.gsu.edu/hbase/solar/io.html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4572000"/>
            <a:ext cx="3733800" cy="490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2514600" y="1143000"/>
            <a:ext cx="3581400" cy="3584574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5715000"/>
            <a:ext cx="5526088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:\Astr 7\io-picture-galil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76875" cy="54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What's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earth, Io has 150 to 300 volcanic hot spots and 400 active volcanos, Earth has 1,500 of which 600 are active. </a:t>
            </a:r>
          </a:p>
          <a:p>
            <a:r>
              <a:rPr lang="en-US" dirty="0" smtClean="0"/>
              <a:t>Usually earths volcanos erupts and stays somewhat contained by atmospheric forces, on Io with its extremely thin atmosphere it erupts into a large plume; The largest reaching around 620 miles.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1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What's so great about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most geologically active object in our solar system. </a:t>
            </a:r>
          </a:p>
          <a:p>
            <a:r>
              <a:rPr lang="en-US" dirty="0" smtClean="0"/>
              <a:t>The Lava can be many colors from red to yellow or green etc. due to different types of sulfur.</a:t>
            </a:r>
          </a:p>
          <a:p>
            <a:r>
              <a:rPr lang="en-US" dirty="0" smtClean="0"/>
              <a:t>All of this activity is caused by tidal heating (extreme stresses by gravitational pull of </a:t>
            </a:r>
            <a:r>
              <a:rPr lang="en-US" dirty="0" err="1" smtClean="0"/>
              <a:t>jupiter</a:t>
            </a:r>
            <a:r>
              <a:rPr lang="en-US" dirty="0" smtClean="0"/>
              <a:t> and its fellow moons.)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Lava of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1997, a major eruption on </a:t>
            </a:r>
            <a:r>
              <a:rPr lang="en-US" dirty="0" err="1" smtClean="0"/>
              <a:t>io</a:t>
            </a:r>
            <a:r>
              <a:rPr lang="en-US" dirty="0" smtClean="0"/>
              <a:t> produced more than 1,400 square miles of Lava. </a:t>
            </a:r>
          </a:p>
          <a:p>
            <a:r>
              <a:rPr lang="en-US" dirty="0" smtClean="0"/>
              <a:t>Io’s Lava is mostly composed of consisting mostly of basalt silicate lavas with either mafic or ultramafic (magnesium-rich) compositions.</a:t>
            </a:r>
          </a:p>
          <a:p>
            <a:r>
              <a:rPr lang="en-US" dirty="0" smtClean="0"/>
              <a:t>The large plumes that are produced consist of sulfur, sulfur dioxide gas and silicate pyroclastic material (like ash).</a:t>
            </a:r>
            <a:endParaRPr lang="en-US" dirty="0"/>
          </a:p>
        </p:txBody>
      </p:sp>
      <p:pic>
        <p:nvPicPr>
          <p:cNvPr id="3074" name="Picture 2" descr="E:\Astr 7\io-prometheus-plume-110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3154363" cy="21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Tidal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Io’s has over 400 volcanos on its surface, but what is causing this planet to be the most geologically active object in our solar system?</a:t>
            </a:r>
          </a:p>
          <a:p>
            <a:r>
              <a:rPr lang="en-US" u="sng" dirty="0" smtClean="0"/>
              <a:t>Tidal Heating- </a:t>
            </a:r>
            <a:r>
              <a:rPr lang="en-US" dirty="0" smtClean="0"/>
              <a:t>The heating of the interior of one planetary body caused by stresses from the gravitational pull of another </a:t>
            </a:r>
          </a:p>
          <a:p>
            <a:endParaRPr lang="en-US" dirty="0"/>
          </a:p>
        </p:txBody>
      </p:sp>
      <p:pic>
        <p:nvPicPr>
          <p:cNvPr id="2050" name="Picture 2" descr="E:\Astr 7\io_tidal_heat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3382"/>
            <a:ext cx="2809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Gravitational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 is the closest moon to Jupiter and if it were the only moon of Jupiter it would not suffer tidal heating, however since it is in-between Jupiter and its 3 other moons they have a gravitational tug of war with Io. </a:t>
            </a:r>
          </a:p>
          <a:p>
            <a:r>
              <a:rPr lang="en-US" dirty="0" smtClean="0"/>
              <a:t>Jupiter could fit 1,300 earths inside its volume or 318 times its mass. </a:t>
            </a:r>
          </a:p>
        </p:txBody>
      </p:sp>
      <p:pic>
        <p:nvPicPr>
          <p:cNvPr id="4098" name="Picture 2" descr="E:\Astr 7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Tides created From Tidal Heating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pull creates a tide on Io, this can cause its surface to rise and fall as much as 300 ft. (Tides on earth go about 60 ft.)</a:t>
            </a:r>
          </a:p>
          <a:p>
            <a:r>
              <a:rPr lang="en-US" dirty="0" smtClean="0"/>
              <a:t>This is an enormous strain on Io and causes heating inside Io’s core, and creates the intense volcanos we see on its surface. </a:t>
            </a:r>
          </a:p>
          <a:p>
            <a:endParaRPr lang="en-US" dirty="0"/>
          </a:p>
        </p:txBody>
      </p:sp>
      <p:pic>
        <p:nvPicPr>
          <p:cNvPr id="5122" name="Picture 2" descr="E:\Astr 7\io_five_volc_02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1" y="4724400"/>
            <a:ext cx="3530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Io’s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atmosphere</a:t>
            </a:r>
          </a:p>
          <a:p>
            <a:r>
              <a:rPr lang="en-US" dirty="0"/>
              <a:t>average surface temperature ~100K</a:t>
            </a:r>
          </a:p>
          <a:p>
            <a:r>
              <a:rPr lang="en-US" dirty="0"/>
              <a:t>released gas condenses back onto the surface as frost</a:t>
            </a:r>
          </a:p>
          <a:p>
            <a:r>
              <a:rPr lang="en-US" dirty="0"/>
              <a:t>made up primarily of sulfur dioxide gas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554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Io The Volcanic moon of Jupiter </vt:lpstr>
      <vt:lpstr>PowerPoint Presentation</vt:lpstr>
      <vt:lpstr>What's the difference</vt:lpstr>
      <vt:lpstr>What's so great about Io</vt:lpstr>
      <vt:lpstr>The Lava of Io</vt:lpstr>
      <vt:lpstr>Tidal Heating</vt:lpstr>
      <vt:lpstr>The Gravitational Effects </vt:lpstr>
      <vt:lpstr>Tides created From Tidal Heating </vt:lpstr>
      <vt:lpstr>Io’s Atmosphere</vt:lpstr>
      <vt:lpstr>Composition </vt:lpstr>
      <vt:lpstr>Io Plasma Torus</vt:lpstr>
      <vt:lpstr>Electrical Current Between Io &amp; Jupiter 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The Volcanic moon of Jupiter</dc:title>
  <dc:creator>library09</dc:creator>
  <cp:lastModifiedBy>Mark</cp:lastModifiedBy>
  <cp:revision>9</cp:revision>
  <dcterms:created xsi:type="dcterms:W3CDTF">2014-01-23T18:16:19Z</dcterms:created>
  <dcterms:modified xsi:type="dcterms:W3CDTF">2014-01-31T04:08:17Z</dcterms:modified>
</cp:coreProperties>
</file>