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20" y="-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1A80-61B9-4D98-BB24-F2285AD7FF23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2190-6005-44AB-AF35-4B82D9498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</a:t>
            </a:r>
            <a:endParaRPr lang="en-US" dirty="0"/>
          </a:p>
        </p:txBody>
      </p:sp>
      <p:pic>
        <p:nvPicPr>
          <p:cNvPr id="5" name="Picture 12" descr="31-05a-Chyt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1193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10</a:t>
            </a:r>
            <a:endParaRPr lang="en-US" dirty="0"/>
          </a:p>
        </p:txBody>
      </p:sp>
      <p:pic>
        <p:nvPicPr>
          <p:cNvPr id="7170" name="Picture 2" descr="C:\Documents and Settings\mcooper\Desktop\Bio 2 Pics\Lab 3\Penicillium Coni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1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mcooper\Desktop\Bio 2 Pics\Lab 3\Aspergillus Coni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310063" cy="3232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11</a:t>
            </a:r>
            <a:endParaRPr lang="en-US" dirty="0"/>
          </a:p>
        </p:txBody>
      </p:sp>
      <p:pic>
        <p:nvPicPr>
          <p:cNvPr id="9218" name="Picture 2" descr="C:\DOCUME~1\mcooper\LOCALS~1\Temp\bzdragdrop\LAB 3 PHOTO\L3ST10lichen.jpg"/>
          <p:cNvPicPr>
            <a:picLocks noChangeAspect="1" noChangeArrowheads="1"/>
          </p:cNvPicPr>
          <p:nvPr/>
        </p:nvPicPr>
        <p:blipFill>
          <a:blip r:embed="rId2" cstate="print"/>
          <a:srcRect r="28571"/>
          <a:stretch>
            <a:fillRect/>
          </a:stretch>
        </p:blipFill>
        <p:spPr bwMode="auto">
          <a:xfrm>
            <a:off x="381000" y="1371600"/>
            <a:ext cx="3810000" cy="4000500"/>
          </a:xfrm>
          <a:prstGeom prst="rect">
            <a:avLst/>
          </a:prstGeom>
          <a:noFill/>
        </p:spPr>
      </p:pic>
      <p:pic>
        <p:nvPicPr>
          <p:cNvPr id="9219" name="Picture 3" descr="C:\DOCUME~1\mcooper\LOCALS~1\Temp\bzdragdrop\LAB 3 PHOTO\L3ST10lichen3.jpg"/>
          <p:cNvPicPr>
            <a:picLocks noChangeAspect="1" noChangeArrowheads="1"/>
          </p:cNvPicPr>
          <p:nvPr/>
        </p:nvPicPr>
        <p:blipFill>
          <a:blip r:embed="rId3" cstate="print"/>
          <a:srcRect l="15455" r="32727"/>
          <a:stretch>
            <a:fillRect/>
          </a:stretch>
        </p:blipFill>
        <p:spPr bwMode="auto">
          <a:xfrm>
            <a:off x="5486400" y="1905000"/>
            <a:ext cx="2895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12</a:t>
            </a:r>
            <a:endParaRPr lang="en-US" dirty="0"/>
          </a:p>
        </p:txBody>
      </p:sp>
      <p:pic>
        <p:nvPicPr>
          <p:cNvPr id="10242" name="Picture 2" descr="C:\DOCUME~1\mcooper\LOCALS~1\Temp\bzdragdrop\LAB 3 PHOTO\L3ST11moss.jpg"/>
          <p:cNvPicPr>
            <a:picLocks noChangeAspect="1" noChangeArrowheads="1"/>
          </p:cNvPicPr>
          <p:nvPr/>
        </p:nvPicPr>
        <p:blipFill>
          <a:blip r:embed="rId2" cstate="print"/>
          <a:srcRect r="31977"/>
          <a:stretch>
            <a:fillRect/>
          </a:stretch>
        </p:blipFill>
        <p:spPr bwMode="auto">
          <a:xfrm>
            <a:off x="914400" y="2057400"/>
            <a:ext cx="2971800" cy="3276600"/>
          </a:xfrm>
          <a:prstGeom prst="rect">
            <a:avLst/>
          </a:prstGeom>
          <a:noFill/>
        </p:spPr>
      </p:pic>
      <p:pic>
        <p:nvPicPr>
          <p:cNvPr id="10243" name="Picture 3" descr="C:\DOCUME~1\mcooper\LOCALS~1\Temp\bzdragdrop\LAB 3 PHOTO\L3ST11moss1.jpg"/>
          <p:cNvPicPr>
            <a:picLocks noChangeAspect="1" noChangeArrowheads="1"/>
          </p:cNvPicPr>
          <p:nvPr/>
        </p:nvPicPr>
        <p:blipFill>
          <a:blip r:embed="rId3" cstate="print"/>
          <a:srcRect l="16667" r="27778" b="16049"/>
          <a:stretch>
            <a:fillRect/>
          </a:stretch>
        </p:blipFill>
        <p:spPr bwMode="auto">
          <a:xfrm>
            <a:off x="4800600" y="1447800"/>
            <a:ext cx="3276600" cy="371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12</a:t>
            </a:r>
            <a:endParaRPr lang="en-US" dirty="0"/>
          </a:p>
        </p:txBody>
      </p:sp>
      <p:pic>
        <p:nvPicPr>
          <p:cNvPr id="11266" name="Picture 2" descr="C:\DOCUME~1\mcooper\LOCALS~1\Temp\bzdragdrop\LAB 3 PHOTO\L3ST11moss2.jpg"/>
          <p:cNvPicPr>
            <a:picLocks noChangeAspect="1" noChangeArrowheads="1"/>
          </p:cNvPicPr>
          <p:nvPr/>
        </p:nvPicPr>
        <p:blipFill>
          <a:blip r:embed="rId2" cstate="print"/>
          <a:srcRect l="26667" t="24444" r="47500"/>
          <a:stretch>
            <a:fillRect/>
          </a:stretch>
        </p:blipFill>
        <p:spPr bwMode="auto">
          <a:xfrm>
            <a:off x="1371600" y="1371600"/>
            <a:ext cx="2362200" cy="5181600"/>
          </a:xfrm>
          <a:prstGeom prst="rect">
            <a:avLst/>
          </a:prstGeom>
          <a:noFill/>
        </p:spPr>
      </p:pic>
      <p:pic>
        <p:nvPicPr>
          <p:cNvPr id="11267" name="Picture 3" descr="C:\DOCUME~1\mcooper\LOCALS~1\Temp\bzdragdrop\LAB 3 PHOTO\L3ST11moss3.jpg"/>
          <p:cNvPicPr>
            <a:picLocks noChangeAspect="1" noChangeArrowheads="1"/>
          </p:cNvPicPr>
          <p:nvPr/>
        </p:nvPicPr>
        <p:blipFill>
          <a:blip r:embed="rId3" cstate="print"/>
          <a:srcRect l="21311" t="17486" r="27869"/>
          <a:stretch>
            <a:fillRect/>
          </a:stretch>
        </p:blipFill>
        <p:spPr bwMode="auto">
          <a:xfrm>
            <a:off x="4953000" y="1676400"/>
            <a:ext cx="3613697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13</a:t>
            </a:r>
            <a:endParaRPr lang="en-US" dirty="0"/>
          </a:p>
        </p:txBody>
      </p:sp>
      <p:pic>
        <p:nvPicPr>
          <p:cNvPr id="12290" name="Picture 2" descr="C:\Documents and Settings\mcooper\Desktop\Bio 2 Pics\Lab 3\Proto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64325" cy="4998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14</a:t>
            </a:r>
            <a:endParaRPr lang="en-US" dirty="0"/>
          </a:p>
        </p:txBody>
      </p:sp>
      <p:pic>
        <p:nvPicPr>
          <p:cNvPr id="5" name="Picture 6" descr="mos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69796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15</a:t>
            </a:r>
            <a:endParaRPr lang="en-US" dirty="0"/>
          </a:p>
        </p:txBody>
      </p:sp>
      <p:pic>
        <p:nvPicPr>
          <p:cNvPr id="13314" name="Picture 2" descr="C:\Documents and Settings\mcooper\Desktop\Bio 2 Pics\Lab 3\Moss Antheri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23038" cy="489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16</a:t>
            </a:r>
            <a:endParaRPr lang="en-US" dirty="0"/>
          </a:p>
        </p:txBody>
      </p:sp>
      <p:pic>
        <p:nvPicPr>
          <p:cNvPr id="14338" name="Picture 2" descr="C:\Documents and Settings\mcooper\Desktop\Bio 2 Pics\Lab 3\Moss Archegon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786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17</a:t>
            </a:r>
            <a:endParaRPr lang="en-US" dirty="0"/>
          </a:p>
        </p:txBody>
      </p:sp>
      <p:pic>
        <p:nvPicPr>
          <p:cNvPr id="15362" name="Picture 2" descr="C:\DOCUME~1\mcooper\LOCALS~1\Temp\bzdragdrop\LAB 3 PHOTO\L3ST16sporoph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1214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18</a:t>
            </a:r>
            <a:endParaRPr lang="en-US" dirty="0"/>
          </a:p>
        </p:txBody>
      </p:sp>
      <p:pic>
        <p:nvPicPr>
          <p:cNvPr id="16386" name="Picture 2" descr="C:\Documents and Settings\mcooper\Desktop\Bio 2 Pics\Lab 3\moss caps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672263" cy="5004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</a:t>
            </a:r>
            <a:endParaRPr lang="en-US" dirty="0"/>
          </a:p>
        </p:txBody>
      </p:sp>
      <p:pic>
        <p:nvPicPr>
          <p:cNvPr id="1027" name="Picture 3" descr="C:\DOCUME~1\mcooper\LOCALS~1\Temp\bzdragdrop\LAB 3 PHOTO\L3ST2Rhiz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64000" cy="3048000"/>
          </a:xfrm>
          <a:prstGeom prst="rect">
            <a:avLst/>
          </a:prstGeom>
          <a:noFill/>
        </p:spPr>
      </p:pic>
      <p:pic>
        <p:nvPicPr>
          <p:cNvPr id="1026" name="Picture 2" descr="C:\Documents and Settings\mcooper\Desktop\Bio 2 Pics\Lab 3\Rhizopus Sporan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4849813" cy="363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19</a:t>
            </a:r>
            <a:endParaRPr lang="en-US" dirty="0"/>
          </a:p>
        </p:txBody>
      </p:sp>
      <p:pic>
        <p:nvPicPr>
          <p:cNvPr id="27650" name="Picture 2" descr="http://bryophytes.plant.siu.edu/images/Marchantia_polymorph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799594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20</a:t>
            </a:r>
            <a:endParaRPr lang="en-US" dirty="0"/>
          </a:p>
        </p:txBody>
      </p:sp>
      <p:pic>
        <p:nvPicPr>
          <p:cNvPr id="25601" name="Picture 1" descr="C:\Documents and Settings\mcooper\Desktop\Bio 2 Pics\Lab 3\liverwort tha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186488" cy="463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21</a:t>
            </a:r>
            <a:endParaRPr lang="en-US" dirty="0"/>
          </a:p>
        </p:txBody>
      </p:sp>
      <p:pic>
        <p:nvPicPr>
          <p:cNvPr id="26626" name="Picture 2" descr="http://www.wildaboutbritain.co.uk/pictures/data/70/medium/02_Marchantia_polymorpha_ssp_ruderalis_Mal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391142" cy="3581400"/>
          </a:xfrm>
          <a:prstGeom prst="rect">
            <a:avLst/>
          </a:prstGeom>
          <a:noFill/>
        </p:spPr>
      </p:pic>
      <p:pic>
        <p:nvPicPr>
          <p:cNvPr id="26628" name="Picture 4" descr="http://imgc.allpostersimages.com/images/P-473-488-90/38/3811/XCSIF00Z/posters/david-sieren-liverwort-female-archegoniophores-marchantia-polymor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209925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22</a:t>
            </a:r>
            <a:endParaRPr lang="en-US" dirty="0"/>
          </a:p>
        </p:txBody>
      </p:sp>
      <p:pic>
        <p:nvPicPr>
          <p:cNvPr id="24578" name="Picture 2" descr="C:\Documents and Settings\mcooper\Desktop\Bio 2 Pics\Lab 3\liverwort antheri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64000" cy="3048000"/>
          </a:xfrm>
          <a:prstGeom prst="rect">
            <a:avLst/>
          </a:prstGeom>
          <a:noFill/>
        </p:spPr>
      </p:pic>
      <p:pic>
        <p:nvPicPr>
          <p:cNvPr id="24579" name="Picture 3" descr="C:\Documents and Settings\mcooper\Desktop\Bio 2 Pics\Lab 3\liverwort archegon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191000" cy="314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23</a:t>
            </a:r>
            <a:endParaRPr lang="en-US" dirty="0"/>
          </a:p>
        </p:txBody>
      </p:sp>
      <p:pic>
        <p:nvPicPr>
          <p:cNvPr id="23553" name="Picture 1" descr="C:\Documents and Settings\mcooper\Desktop\Bio 2 Pics\Lab 3\liverwort caps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5940425" cy="445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24</a:t>
            </a:r>
            <a:endParaRPr lang="en-US" dirty="0"/>
          </a:p>
        </p:txBody>
      </p:sp>
      <p:pic>
        <p:nvPicPr>
          <p:cNvPr id="22529" name="Picture 1" descr="C:\DOCUME~1\mcooper\LOCALS~1\Temp\bzdragdrop\LAB 3 PHOTO\L3ST23gemmaecups-green cup.jpg"/>
          <p:cNvPicPr>
            <a:picLocks noChangeAspect="1" noChangeArrowheads="1"/>
          </p:cNvPicPr>
          <p:nvPr/>
        </p:nvPicPr>
        <p:blipFill>
          <a:blip r:embed="rId2" cstate="print"/>
          <a:srcRect l="20270" r="29730" b="28571"/>
          <a:stretch>
            <a:fillRect/>
          </a:stretch>
        </p:blipFill>
        <p:spPr bwMode="auto">
          <a:xfrm>
            <a:off x="2514600" y="1447800"/>
            <a:ext cx="437388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25</a:t>
            </a:r>
            <a:endParaRPr lang="en-US" dirty="0"/>
          </a:p>
        </p:txBody>
      </p:sp>
      <p:pic>
        <p:nvPicPr>
          <p:cNvPr id="21505" name="Picture 1" descr="C:\DOCUME~1\mcooper\LOCALS~1\Temp\bzdragdrop\LAB 3 PHOTO\S2.jpg"/>
          <p:cNvPicPr>
            <a:picLocks noChangeAspect="1" noChangeArrowheads="1"/>
          </p:cNvPicPr>
          <p:nvPr/>
        </p:nvPicPr>
        <p:blipFill>
          <a:blip r:embed="rId2" cstate="print"/>
          <a:srcRect l="31325" r="10843"/>
          <a:stretch>
            <a:fillRect/>
          </a:stretch>
        </p:blipFill>
        <p:spPr bwMode="auto">
          <a:xfrm>
            <a:off x="2667000" y="1524000"/>
            <a:ext cx="3657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26</a:t>
            </a:r>
            <a:endParaRPr lang="en-US" dirty="0"/>
          </a:p>
        </p:txBody>
      </p:sp>
      <p:pic>
        <p:nvPicPr>
          <p:cNvPr id="20483" name="Picture 3" descr="http://www.emc.maricopa.edu/faculty/farabee/BIOBK/psi_nud_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27</a:t>
            </a:r>
            <a:endParaRPr lang="en-US" dirty="0"/>
          </a:p>
        </p:txBody>
      </p:sp>
      <p:pic>
        <p:nvPicPr>
          <p:cNvPr id="19457" name="Picture 1" descr="C:\DOCUME~1\mcooper\LOCALS~1\Temp\bzdragdrop\LAB 3 PHOTO\horse ta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28</a:t>
            </a:r>
            <a:endParaRPr lang="en-US" dirty="0"/>
          </a:p>
        </p:txBody>
      </p:sp>
      <p:pic>
        <p:nvPicPr>
          <p:cNvPr id="18433" name="Picture 1" descr="C:\DOCUME~1\mcooper\LOCALS~1\Temp\bzdragdrop\LAB 3 PHOTO\f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3</a:t>
            </a:r>
            <a:endParaRPr lang="en-US" dirty="0"/>
          </a:p>
        </p:txBody>
      </p:sp>
      <p:pic>
        <p:nvPicPr>
          <p:cNvPr id="2050" name="Picture 2" descr="C:\Documents and Settings\mcooper\Desktop\Bio 2 Pics\Lab 3\Rhizopus Zygos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64238" cy="447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29</a:t>
            </a:r>
            <a:endParaRPr lang="en-US" dirty="0"/>
          </a:p>
        </p:txBody>
      </p:sp>
      <p:pic>
        <p:nvPicPr>
          <p:cNvPr id="17412" name="Picture 4" descr="C:\Documents and Settings\mcooper\Desktop\Bio 2 Pics\Lab 3\fern s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438901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30</a:t>
            </a:r>
            <a:endParaRPr lang="en-US" dirty="0"/>
          </a:p>
        </p:txBody>
      </p:sp>
      <p:pic>
        <p:nvPicPr>
          <p:cNvPr id="45059" name="Picture 3" descr="C:\Documents and Settings\mcooper\Desktop\Bio 2 Pics\Lab 3\fern sporan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31</a:t>
            </a:r>
            <a:endParaRPr lang="en-US" dirty="0"/>
          </a:p>
        </p:txBody>
      </p:sp>
      <p:pic>
        <p:nvPicPr>
          <p:cNvPr id="46083" name="Picture 3" descr="C:\Documents and Settings\mcooper\Desktop\Bio 2 Pics\Lab 3\fern antheri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035551" cy="3776663"/>
          </a:xfrm>
          <a:prstGeom prst="rect">
            <a:avLst/>
          </a:prstGeom>
          <a:noFill/>
        </p:spPr>
      </p:pic>
      <p:pic>
        <p:nvPicPr>
          <p:cNvPr id="46084" name="Picture 4" descr="C:\Documents and Settings\mcooper\Desktop\Bio 2 Pics\Lab 3\fern 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694767" cy="352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32</a:t>
            </a:r>
            <a:endParaRPr lang="en-US" dirty="0"/>
          </a:p>
        </p:txBody>
      </p:sp>
      <p:pic>
        <p:nvPicPr>
          <p:cNvPr id="47108" name="Picture 4" descr="C:\Documents and Settings\mcooper\Desktop\Bio 2 Pics\Lab 3\fern pro w sp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505575" cy="487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</a:t>
            </a:r>
            <a:endParaRPr lang="en-US" dirty="0"/>
          </a:p>
        </p:txBody>
      </p:sp>
      <p:pic>
        <p:nvPicPr>
          <p:cNvPr id="4" name="Picture 4" descr="31_15Mycorrhiza_LP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2286000" y="1752600"/>
            <a:ext cx="4930637" cy="36274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5</a:t>
            </a:r>
            <a:endParaRPr lang="en-US" dirty="0"/>
          </a:p>
        </p:txBody>
      </p:sp>
      <p:pic>
        <p:nvPicPr>
          <p:cNvPr id="3074" name="Picture 2" descr="C:\Documents and Settings\mcooper\Desktop\Bio 2 Pics\Lab 3\ascoc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519333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 6</a:t>
            </a:r>
            <a:endParaRPr lang="en-US" dirty="0"/>
          </a:p>
        </p:txBody>
      </p:sp>
      <p:pic>
        <p:nvPicPr>
          <p:cNvPr id="4098" name="Picture 2" descr="C:\Documents and Settings\mcooper\Desktop\Bio 2 Pics\Lab 3\Asci with ascosp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587067" cy="494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7</a:t>
            </a:r>
            <a:endParaRPr lang="en-US" dirty="0"/>
          </a:p>
        </p:txBody>
      </p:sp>
      <p:pic>
        <p:nvPicPr>
          <p:cNvPr id="5122" name="Picture 2" descr="C:\DOCUME~1\mcooper\LOCALS~1\Temp\bzdragdrop\LAB 3 PHOTO\L3ST6mushroom-Basidioc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8</a:t>
            </a:r>
            <a:endParaRPr lang="en-US" dirty="0"/>
          </a:p>
        </p:txBody>
      </p:sp>
      <p:pic>
        <p:nvPicPr>
          <p:cNvPr id="6146" name="Picture 2" descr="C:\Documents and Settings\mcooper\Desktop\Bio 2 Pics\Lab 3\Basidia with basidiosp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836584" cy="3627438"/>
          </a:xfrm>
          <a:prstGeom prst="rect">
            <a:avLst/>
          </a:prstGeom>
          <a:noFill/>
        </p:spPr>
      </p:pic>
      <p:pic>
        <p:nvPicPr>
          <p:cNvPr id="6147" name="Picture 3" descr="C:\Documents and Settings\mcooper\Desktop\Bio 2 Pics\Lab 3\Basidia with basidiospores (up clos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9</a:t>
            </a:r>
            <a:endParaRPr lang="en-US" dirty="0"/>
          </a:p>
        </p:txBody>
      </p:sp>
      <p:pic>
        <p:nvPicPr>
          <p:cNvPr id="8194" name="Picture 2" descr="C:\DOCUME~1\mcooper\LOCALS~1\Temp\bzdragdrop\LAB 3 PHOTO\L3ST8Penicil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64000" cy="3048000"/>
          </a:xfrm>
          <a:prstGeom prst="rect">
            <a:avLst/>
          </a:prstGeom>
          <a:noFill/>
        </p:spPr>
      </p:pic>
      <p:pic>
        <p:nvPicPr>
          <p:cNvPr id="8195" name="Picture 3" descr="C:\DOCUME~1\mcooper\LOCALS~1\Temp\bzdragdrop\LAB 3 PHOTO\L3ST8Aspergil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099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</Words>
  <Application>Microsoft Macintosh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Station 9</vt:lpstr>
      <vt:lpstr>Station 10</vt:lpstr>
      <vt:lpstr>Station 11</vt:lpstr>
      <vt:lpstr>Station 12</vt:lpstr>
      <vt:lpstr>Station 12</vt:lpstr>
      <vt:lpstr>Station 13</vt:lpstr>
      <vt:lpstr>Station 14</vt:lpstr>
      <vt:lpstr>Station 15</vt:lpstr>
      <vt:lpstr>Station 16</vt:lpstr>
      <vt:lpstr>Station 17</vt:lpstr>
      <vt:lpstr>Station 18</vt:lpstr>
      <vt:lpstr>Station 19</vt:lpstr>
      <vt:lpstr>Station 20</vt:lpstr>
      <vt:lpstr>Station 21</vt:lpstr>
      <vt:lpstr>Station 22</vt:lpstr>
      <vt:lpstr>Station 23</vt:lpstr>
      <vt:lpstr>Station 24</vt:lpstr>
      <vt:lpstr>Station 25</vt:lpstr>
      <vt:lpstr>Station 26</vt:lpstr>
      <vt:lpstr>Station 27</vt:lpstr>
      <vt:lpstr>Station 28</vt:lpstr>
      <vt:lpstr>Station 29</vt:lpstr>
      <vt:lpstr>Station 30</vt:lpstr>
      <vt:lpstr>Station 31</vt:lpstr>
      <vt:lpstr>Station 32</vt:lpstr>
    </vt:vector>
  </TitlesOfParts>
  <Company>Mt. San Antonio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MCooper</dc:creator>
  <cp:lastModifiedBy>Tim Revell</cp:lastModifiedBy>
  <cp:revision>4</cp:revision>
  <dcterms:created xsi:type="dcterms:W3CDTF">2012-03-17T22:16:17Z</dcterms:created>
  <dcterms:modified xsi:type="dcterms:W3CDTF">2012-03-20T05:45:06Z</dcterms:modified>
</cp:coreProperties>
</file>