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5" r:id="rId10"/>
    <p:sldId id="264" r:id="rId11"/>
    <p:sldId id="291" r:id="rId12"/>
    <p:sldId id="266" r:id="rId13"/>
    <p:sldId id="287" r:id="rId14"/>
    <p:sldId id="267" r:id="rId15"/>
    <p:sldId id="268" r:id="rId16"/>
    <p:sldId id="269" r:id="rId17"/>
    <p:sldId id="270" r:id="rId18"/>
    <p:sldId id="271" r:id="rId19"/>
    <p:sldId id="272" r:id="rId20"/>
    <p:sldId id="274" r:id="rId21"/>
    <p:sldId id="276" r:id="rId22"/>
    <p:sldId id="278" r:id="rId23"/>
    <p:sldId id="277" r:id="rId24"/>
    <p:sldId id="279" r:id="rId25"/>
    <p:sldId id="280" r:id="rId26"/>
    <p:sldId id="281" r:id="rId27"/>
    <p:sldId id="282" r:id="rId28"/>
    <p:sldId id="283" r:id="rId29"/>
    <p:sldId id="302" r:id="rId30"/>
    <p:sldId id="284" r:id="rId31"/>
    <p:sldId id="285" r:id="rId32"/>
    <p:sldId id="286" r:id="rId33"/>
    <p:sldId id="292" r:id="rId34"/>
    <p:sldId id="288" r:id="rId35"/>
    <p:sldId id="289" r:id="rId36"/>
    <p:sldId id="290" r:id="rId37"/>
    <p:sldId id="293" r:id="rId38"/>
    <p:sldId id="294" r:id="rId39"/>
    <p:sldId id="295" r:id="rId40"/>
    <p:sldId id="296" r:id="rId41"/>
    <p:sldId id="301" r:id="rId42"/>
    <p:sldId id="297" r:id="rId43"/>
    <p:sldId id="300" r:id="rId44"/>
    <p:sldId id="298" r:id="rId45"/>
    <p:sldId id="299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2"/>
  </p:normalViewPr>
  <p:slideViewPr>
    <p:cSldViewPr>
      <p:cViewPr varScale="1">
        <p:scale>
          <a:sx n="98" d="100"/>
          <a:sy n="98" d="100"/>
        </p:scale>
        <p:origin x="194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1A80-61B9-4D98-BB24-F2285AD7FF23}" type="datetimeFigureOut">
              <a:rPr lang="en-US" smtClean="0"/>
              <a:pPr/>
              <a:t>3/16/17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2190-6005-44AB-AF35-4B82D9498E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1A80-61B9-4D98-BB24-F2285AD7FF23}" type="datetimeFigureOut">
              <a:rPr lang="en-US" smtClean="0"/>
              <a:pPr/>
              <a:t>3/16/17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2190-6005-44AB-AF35-4B82D9498E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1A80-61B9-4D98-BB24-F2285AD7FF23}" type="datetimeFigureOut">
              <a:rPr lang="en-US" smtClean="0"/>
              <a:pPr/>
              <a:t>3/16/17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2190-6005-44AB-AF35-4B82D9498E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1A80-61B9-4D98-BB24-F2285AD7FF23}" type="datetimeFigureOut">
              <a:rPr lang="en-US" smtClean="0"/>
              <a:pPr/>
              <a:t>3/16/17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2190-6005-44AB-AF35-4B82D9498E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1A80-61B9-4D98-BB24-F2285AD7FF23}" type="datetimeFigureOut">
              <a:rPr lang="en-US" smtClean="0"/>
              <a:pPr/>
              <a:t>3/16/17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2190-6005-44AB-AF35-4B82D9498E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1A80-61B9-4D98-BB24-F2285AD7FF23}" type="datetimeFigureOut">
              <a:rPr lang="en-US" smtClean="0"/>
              <a:pPr/>
              <a:t>3/16/17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2190-6005-44AB-AF35-4B82D9498E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1A80-61B9-4D98-BB24-F2285AD7FF23}" type="datetimeFigureOut">
              <a:rPr lang="en-US" smtClean="0"/>
              <a:pPr/>
              <a:t>3/16/17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2190-6005-44AB-AF35-4B82D9498E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1A80-61B9-4D98-BB24-F2285AD7FF23}" type="datetimeFigureOut">
              <a:rPr lang="en-US" smtClean="0"/>
              <a:pPr/>
              <a:t>3/16/17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2190-6005-44AB-AF35-4B82D9498E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1A80-61B9-4D98-BB24-F2285AD7FF23}" type="datetimeFigureOut">
              <a:rPr lang="en-US" smtClean="0"/>
              <a:pPr/>
              <a:t>3/16/17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2190-6005-44AB-AF35-4B82D9498E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1A80-61B9-4D98-BB24-F2285AD7FF23}" type="datetimeFigureOut">
              <a:rPr lang="en-US" smtClean="0"/>
              <a:pPr/>
              <a:t>3/16/17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2190-6005-44AB-AF35-4B82D9498E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1A80-61B9-4D98-BB24-F2285AD7FF23}" type="datetimeFigureOut">
              <a:rPr lang="en-US" smtClean="0"/>
              <a:pPr/>
              <a:t>3/16/17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2190-6005-44AB-AF35-4B82D9498E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11A80-61B9-4D98-BB24-F2285AD7FF23}" type="datetimeFigureOut">
              <a:rPr lang="en-US" smtClean="0"/>
              <a:pPr/>
              <a:t>3/16/17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52190-6005-44AB-AF35-4B82D9498ED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Acacia</a:t>
            </a:r>
            <a:endParaRPr lang="en-US" dirty="0"/>
          </a:p>
        </p:txBody>
      </p:sp>
      <p:pic>
        <p:nvPicPr>
          <p:cNvPr id="62465" name="Picture 1" descr="G:\Spring 2012a\Acaci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057400"/>
            <a:ext cx="3962914" cy="2971800"/>
          </a:xfrm>
          <a:prstGeom prst="rect">
            <a:avLst/>
          </a:prstGeom>
          <a:noFill/>
        </p:spPr>
      </p:pic>
      <p:pic>
        <p:nvPicPr>
          <p:cNvPr id="62466" name="Picture 2" descr="G:\Spring 2012a\Acac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600200"/>
            <a:ext cx="3497603" cy="466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California Sagebrush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Asteraceae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7890" name="Picture 2" descr="G:\Spring 2012a\California Sagebrush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447800"/>
            <a:ext cx="3428556" cy="4572000"/>
          </a:xfrm>
          <a:prstGeom prst="rect">
            <a:avLst/>
          </a:prstGeom>
          <a:noFill/>
        </p:spPr>
      </p:pic>
      <p:pic>
        <p:nvPicPr>
          <p:cNvPr id="37891" name="Picture 3" descr="G:\Spring 2012a\California Sagebrus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524000"/>
            <a:ext cx="3291651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California Sweet Bay</a:t>
            </a:r>
            <a:endParaRPr lang="en-US" dirty="0"/>
          </a:p>
        </p:txBody>
      </p:sp>
      <p:pic>
        <p:nvPicPr>
          <p:cNvPr id="63490" name="Picture 2" descr="G:\Spring 2012a\California Sweetb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371600"/>
            <a:ext cx="3599984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Caster Bean</a:t>
            </a:r>
            <a:endParaRPr lang="en-US" dirty="0"/>
          </a:p>
        </p:txBody>
      </p:sp>
      <p:pic>
        <p:nvPicPr>
          <p:cNvPr id="36865" name="Picture 1" descr="G:\Spring 2012a\Caster Be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133600"/>
            <a:ext cx="4270375" cy="3202367"/>
          </a:xfrm>
          <a:prstGeom prst="rect">
            <a:avLst/>
          </a:prstGeom>
          <a:noFill/>
        </p:spPr>
      </p:pic>
      <p:pic>
        <p:nvPicPr>
          <p:cNvPr id="36866" name="Picture 2" descr="G:\Spring 2012a\Caster Bea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71600"/>
            <a:ext cx="3542842" cy="4724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Catalina Cherry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Rosaceae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4817" name="Picture 1" descr="G:\Spring 2012a\Catalina Cherry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438400"/>
            <a:ext cx="4038600" cy="3028558"/>
          </a:xfrm>
          <a:prstGeom prst="rect">
            <a:avLst/>
          </a:prstGeom>
          <a:noFill/>
        </p:spPr>
      </p:pic>
      <p:pic>
        <p:nvPicPr>
          <p:cNvPr id="34818" name="Picture 2" descr="G:\Spring 2012a\Catalina Cherry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413" y="3429000"/>
            <a:ext cx="4333379" cy="3249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Catalina Ironwood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Rosaceae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5841" name="Picture 1" descr="G:\Spring 2012a\Catalina Ironwoo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1" y="1877578"/>
            <a:ext cx="3505200" cy="46742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Cattails</a:t>
            </a:r>
            <a:endParaRPr lang="en-US" dirty="0"/>
          </a:p>
        </p:txBody>
      </p:sp>
      <p:pic>
        <p:nvPicPr>
          <p:cNvPr id="33794" name="Picture 2" descr="http://www.bellbucksnbeards.com/images/cattai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295400"/>
            <a:ext cx="3886200" cy="518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Ceanothus</a:t>
            </a:r>
            <a:r>
              <a:rPr lang="en-US" dirty="0" smtClean="0"/>
              <a:t> (Mt. Lilac)</a:t>
            </a:r>
            <a:endParaRPr lang="en-US" dirty="0"/>
          </a:p>
        </p:txBody>
      </p:sp>
      <p:pic>
        <p:nvPicPr>
          <p:cNvPr id="32769" name="Picture 1" descr="G:\Spring 2012a\Ceanothu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981200"/>
            <a:ext cx="5576888" cy="41821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Coast Live Oak</a:t>
            </a:r>
            <a:endParaRPr lang="en-US" dirty="0"/>
          </a:p>
        </p:txBody>
      </p:sp>
      <p:pic>
        <p:nvPicPr>
          <p:cNvPr id="31745" name="Picture 1" descr="G:\Spring 2012a\Coastal Live Oak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95600"/>
            <a:ext cx="4419600" cy="3314271"/>
          </a:xfrm>
          <a:prstGeom prst="rect">
            <a:avLst/>
          </a:prstGeom>
          <a:noFill/>
        </p:spPr>
      </p:pic>
      <p:pic>
        <p:nvPicPr>
          <p:cNvPr id="5" name="Picture 2" descr="bio2plant12-5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854200"/>
            <a:ext cx="4079875" cy="271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Coffeeberry</a:t>
            </a:r>
            <a:endParaRPr lang="en-US" dirty="0"/>
          </a:p>
        </p:txBody>
      </p:sp>
      <p:pic>
        <p:nvPicPr>
          <p:cNvPr id="30721" name="Picture 1" descr="G:\Spring 2012a\Coffeeber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676400"/>
            <a:ext cx="5667051" cy="42497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Elderberry</a:t>
            </a:r>
            <a:endParaRPr lang="en-US" dirty="0"/>
          </a:p>
        </p:txBody>
      </p:sp>
      <p:pic>
        <p:nvPicPr>
          <p:cNvPr id="29697" name="Picture 1" descr="G:\Spring 2012a\Elderberry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524000"/>
            <a:ext cx="5899915" cy="4424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Ash</a:t>
            </a:r>
            <a:endParaRPr lang="en-US" dirty="0"/>
          </a:p>
        </p:txBody>
      </p:sp>
      <p:pic>
        <p:nvPicPr>
          <p:cNvPr id="61443" name="Picture 3" descr="http://4.bp.blogspot.com/_W1-_JSgHGQ0/TK7-Hg8xSVI/AAAAAAAAAAk/f2ZWOKRJncM/s1600/IMG_09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447800"/>
            <a:ext cx="3810000" cy="50749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Encelia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Asteraceae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28673" name="Picture 1" descr="G:\Spring 2012a\Enceli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828800"/>
            <a:ext cx="5499100" cy="41237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Eucalyptus</a:t>
            </a:r>
            <a:endParaRPr lang="en-US" dirty="0"/>
          </a:p>
        </p:txBody>
      </p:sp>
      <p:pic>
        <p:nvPicPr>
          <p:cNvPr id="27649" name="Picture 1" descr="G:\Spring 2012a\Eucalypt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524000"/>
            <a:ext cx="3505200" cy="4674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Flannelbush</a:t>
            </a:r>
            <a:endParaRPr lang="en-US" dirty="0"/>
          </a:p>
        </p:txBody>
      </p:sp>
      <p:pic>
        <p:nvPicPr>
          <p:cNvPr id="26625" name="Picture 1" descr="G:\Spring 2012a\Flannelbush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752600"/>
            <a:ext cx="5532555" cy="41488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Ginkgo</a:t>
            </a:r>
            <a:endParaRPr lang="en-US" dirty="0"/>
          </a:p>
        </p:txBody>
      </p:sp>
      <p:pic>
        <p:nvPicPr>
          <p:cNvPr id="25601" name="Picture 1" descr="G:\Spring 2012a\Gink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524000"/>
            <a:ext cx="5967412" cy="44749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Horehound</a:t>
            </a:r>
            <a:endParaRPr lang="en-US" dirty="0"/>
          </a:p>
        </p:txBody>
      </p:sp>
      <p:pic>
        <p:nvPicPr>
          <p:cNvPr id="24577" name="Picture 1" descr="G:\Spring 2012a\Horeh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295400"/>
            <a:ext cx="3581400" cy="47758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Incense Cedar</a:t>
            </a:r>
            <a:endParaRPr lang="en-US" dirty="0"/>
          </a:p>
        </p:txBody>
      </p:sp>
      <p:pic>
        <p:nvPicPr>
          <p:cNvPr id="23554" name="Picture 2" descr="http://4.bp.blogspot.com/_oH7YVmRWh-s/SkxHc2iqA_I/AAAAAAAAEGA/Q74h9hjsuDA/s400/California+Incense-cedar+leav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24000"/>
            <a:ext cx="6299200" cy="4724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Jojoba</a:t>
            </a:r>
            <a:endParaRPr lang="en-US" dirty="0"/>
          </a:p>
        </p:txBody>
      </p:sp>
      <p:pic>
        <p:nvPicPr>
          <p:cNvPr id="3" name="Picture 1" descr="G:\Spring 2012a\Jojob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4420173" cy="3314700"/>
          </a:xfrm>
          <a:prstGeom prst="rect">
            <a:avLst/>
          </a:prstGeom>
          <a:noFill/>
        </p:spPr>
      </p:pic>
      <p:pic>
        <p:nvPicPr>
          <p:cNvPr id="22530" name="Picture 2" descr="G:\Spring 2012a\Jojo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143000"/>
            <a:ext cx="3897601" cy="5197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Laurel Sumac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Anacardiaceae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1" descr="G:\Spring 2012a\Laurel Sumac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072682"/>
            <a:ext cx="3429000" cy="45725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Lemonadeberry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(</a:t>
            </a:r>
            <a:r>
              <a:rPr lang="en-US" dirty="0" err="1" smtClean="0"/>
              <a:t>Anacardiaceae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1" descr="bio2plant-10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625600"/>
            <a:ext cx="7239000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Liquid Amber</a:t>
            </a:r>
            <a:endParaRPr lang="en-US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33337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2819400" cy="291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463606"/>
            <a:ext cx="30480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741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Black Sage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Lamiaceae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3009" name="Picture 1" descr="G:\Spring 2012a\Black Sag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05000"/>
            <a:ext cx="4233863" cy="3174985"/>
          </a:xfrm>
          <a:prstGeom prst="rect">
            <a:avLst/>
          </a:prstGeom>
          <a:noFill/>
        </p:spPr>
      </p:pic>
      <p:pic>
        <p:nvPicPr>
          <p:cNvPr id="43010" name="Picture 2" descr="G:\Spring 2012a\Black Sage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524000"/>
            <a:ext cx="3352800" cy="44709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Mulefat</a:t>
            </a:r>
            <a:endParaRPr lang="en-US" dirty="0"/>
          </a:p>
        </p:txBody>
      </p:sp>
      <p:pic>
        <p:nvPicPr>
          <p:cNvPr id="3" name="Picture 1" descr="G:\Spring 2012a\Mule fa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828800"/>
            <a:ext cx="3111891" cy="4149725"/>
          </a:xfrm>
          <a:prstGeom prst="rect">
            <a:avLst/>
          </a:prstGeom>
          <a:noFill/>
        </p:spPr>
      </p:pic>
      <p:pic>
        <p:nvPicPr>
          <p:cNvPr id="19458" name="Picture 2" descr="G:\Spring 2012a\Mule f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828800"/>
            <a:ext cx="3211891" cy="42830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Mustard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Brassicaceae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Picture 1" descr="bio2plant-11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447800"/>
            <a:ext cx="6853238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California Fan Palm</a:t>
            </a:r>
            <a:endParaRPr lang="en-US" dirty="0"/>
          </a:p>
        </p:txBody>
      </p:sp>
      <p:pic>
        <p:nvPicPr>
          <p:cNvPr id="3" name="Picture 4" descr="G:\Spring 2012a\California Fan Pal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95400"/>
            <a:ext cx="3885697" cy="5181600"/>
          </a:xfrm>
          <a:prstGeom prst="rect">
            <a:avLst/>
          </a:prstGeom>
          <a:noFill/>
        </p:spPr>
      </p:pic>
    </p:spTree>
    <p:controls/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Mexican Fan Palm</a:t>
            </a:r>
            <a:endParaRPr lang="en-US" dirty="0"/>
          </a:p>
        </p:txBody>
      </p:sp>
      <p:pic>
        <p:nvPicPr>
          <p:cNvPr id="3" name="Picture 2" descr="bio2plant12-4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371600"/>
            <a:ext cx="3355128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ontrols/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Pampas Grass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Poaceae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3" descr="G:\Spring 2012a\Pampas gras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76400"/>
            <a:ext cx="3676717" cy="4902924"/>
          </a:xfrm>
          <a:prstGeom prst="rect">
            <a:avLst/>
          </a:prstGeom>
          <a:noFill/>
        </p:spPr>
      </p:pic>
      <p:pic>
        <p:nvPicPr>
          <p:cNvPr id="45060" name="Picture 4" descr="G:\Spring 2012a\Pampas gras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600200"/>
            <a:ext cx="3726174" cy="4968875"/>
          </a:xfrm>
          <a:prstGeom prst="rect">
            <a:avLst/>
          </a:prstGeom>
          <a:noFill/>
        </p:spPr>
      </p:pic>
    </p:spTree>
    <p:controls/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Southern Magnolia</a:t>
            </a:r>
            <a:endParaRPr lang="en-US" dirty="0"/>
          </a:p>
        </p:txBody>
      </p:sp>
      <p:pic>
        <p:nvPicPr>
          <p:cNvPr id="3" name="Picture 3" descr="G:\Spring 2012a\Southern Magnol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057400"/>
            <a:ext cx="4541837" cy="3405937"/>
          </a:xfrm>
          <a:prstGeom prst="rect">
            <a:avLst/>
          </a:prstGeom>
          <a:noFill/>
        </p:spPr>
      </p:pic>
      <p:pic>
        <p:nvPicPr>
          <p:cNvPr id="4" name="Picture 4" descr="G:\Spring 2012a\Southern Magnolia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667000"/>
            <a:ext cx="3825313" cy="2868613"/>
          </a:xfrm>
          <a:prstGeom prst="rect">
            <a:avLst/>
          </a:prstGeom>
          <a:noFill/>
        </p:spPr>
      </p:pic>
    </p:spTree>
    <p:controls/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Sugar Bush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Anacardiaceae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1" descr="bio2plant-1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1" y="1756348"/>
            <a:ext cx="3200400" cy="4796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ontrols/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Toyon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Rosaceae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5540" name="Picture 4" descr="G:\Spring 2012a\Toy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600200"/>
            <a:ext cx="3211890" cy="4283075"/>
          </a:xfrm>
          <a:prstGeom prst="rect">
            <a:avLst/>
          </a:prstGeom>
          <a:noFill/>
        </p:spPr>
      </p:pic>
      <p:pic>
        <p:nvPicPr>
          <p:cNvPr id="65541" name="Picture 5" descr="G:\Spring 2012a\Toyon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752600"/>
            <a:ext cx="4470978" cy="3352800"/>
          </a:xfrm>
          <a:prstGeom prst="rect">
            <a:avLst/>
          </a:prstGeom>
          <a:noFill/>
        </p:spPr>
      </p:pic>
    </p:spTree>
    <p:controls/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Tree Tobacco</a:t>
            </a:r>
            <a:endParaRPr lang="en-US" dirty="0"/>
          </a:p>
        </p:txBody>
      </p:sp>
      <p:pic>
        <p:nvPicPr>
          <p:cNvPr id="66563" name="Picture 3" descr="G:\Spring 2012a\Tree Tobacco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752600"/>
            <a:ext cx="3214835" cy="4287003"/>
          </a:xfrm>
          <a:prstGeom prst="rect">
            <a:avLst/>
          </a:prstGeom>
          <a:noFill/>
        </p:spPr>
      </p:pic>
      <p:pic>
        <p:nvPicPr>
          <p:cNvPr id="66564" name="Picture 4" descr="G:\Spring 2012a\Tree Tobacc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295400"/>
            <a:ext cx="3954744" cy="5273675"/>
          </a:xfrm>
          <a:prstGeom prst="rect">
            <a:avLst/>
          </a:prstGeom>
          <a:noFill/>
        </p:spPr>
      </p:pic>
    </p:spTree>
    <p:controls/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Western Sycamore</a:t>
            </a:r>
            <a:endParaRPr lang="en-US" dirty="0"/>
          </a:p>
        </p:txBody>
      </p:sp>
      <p:pic>
        <p:nvPicPr>
          <p:cNvPr id="67588" name="Picture 4" descr="http://www.calflora.net/trees/images/westernsycamore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752600"/>
            <a:ext cx="2828925" cy="3771900"/>
          </a:xfrm>
          <a:prstGeom prst="rect">
            <a:avLst/>
          </a:prstGeom>
          <a:noFill/>
        </p:spPr>
      </p:pic>
      <p:pic>
        <p:nvPicPr>
          <p:cNvPr id="67590" name="Picture 6" descr="http://www.ecnca.org/plants/Images/Sycamore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447800"/>
            <a:ext cx="3076575" cy="5162550"/>
          </a:xfrm>
          <a:prstGeom prst="rect">
            <a:avLst/>
          </a:prstGeom>
          <a:noFill/>
        </p:spPr>
      </p:pic>
    </p:spTree>
    <p:controls/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Bladderpod</a:t>
            </a:r>
            <a:endParaRPr lang="en-US" dirty="0"/>
          </a:p>
        </p:txBody>
      </p:sp>
      <p:pic>
        <p:nvPicPr>
          <p:cNvPr id="60417" name="Picture 1" descr="G:\Spring 2012a\Bladderpo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600200"/>
            <a:ext cx="6276730" cy="47069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Walnut</a:t>
            </a:r>
            <a:endParaRPr lang="en-US" dirty="0"/>
          </a:p>
        </p:txBody>
      </p:sp>
      <p:pic>
        <p:nvPicPr>
          <p:cNvPr id="68611" name="Picture 3" descr="G:\Spring 2012a\Black Walnu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371600"/>
            <a:ext cx="6727825" cy="5045215"/>
          </a:xfrm>
          <a:prstGeom prst="rect">
            <a:avLst/>
          </a:prstGeom>
          <a:noFill/>
        </p:spPr>
      </p:pic>
    </p:spTree>
    <p:controls/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White Alder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525963"/>
          </a:xfrm>
        </p:spPr>
        <p:txBody>
          <a:bodyPr/>
          <a:lstStyle/>
          <a:p>
            <a:r>
              <a:rPr lang="en-US" dirty="0" err="1" smtClean="0"/>
              <a:t>Stroboli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Catkins</a:t>
            </a:r>
            <a:endParaRPr lang="en-US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771" y="2271712"/>
            <a:ext cx="248602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2114550" cy="250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" y="4840358"/>
            <a:ext cx="2352675" cy="177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057400"/>
            <a:ext cx="2457529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48899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White Sage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Lamiaceae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9636" name="Picture 4" descr="G:\Spring 2012a\White Sag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752600"/>
            <a:ext cx="3257128" cy="4343400"/>
          </a:xfrm>
          <a:prstGeom prst="rect">
            <a:avLst/>
          </a:prstGeom>
          <a:noFill/>
        </p:spPr>
      </p:pic>
      <p:pic>
        <p:nvPicPr>
          <p:cNvPr id="5" name="Picture 3" descr="bio2plant12-2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20574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ontrols/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Wild Blackberry</a:t>
            </a:r>
            <a:endParaRPr lang="en-US" dirty="0"/>
          </a:p>
        </p:txBody>
      </p:sp>
      <p:pic>
        <p:nvPicPr>
          <p:cNvPr id="72707" name="Picture 3" descr="G:\Spring 2012a\Wild blackberry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752600"/>
            <a:ext cx="6100762" cy="4574979"/>
          </a:xfrm>
          <a:prstGeom prst="rect">
            <a:avLst/>
          </a:prstGeom>
          <a:noFill/>
        </p:spPr>
      </p:pic>
    </p:spTree>
    <p:controls/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Wild Radish</a:t>
            </a:r>
            <a:endParaRPr lang="en-US" dirty="0"/>
          </a:p>
        </p:txBody>
      </p:sp>
      <p:pic>
        <p:nvPicPr>
          <p:cNvPr id="70659" name="Picture 3" descr="G:\Spring 2012a\Wild Radis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371600"/>
            <a:ext cx="6913563" cy="5184499"/>
          </a:xfrm>
          <a:prstGeom prst="rect">
            <a:avLst/>
          </a:prstGeom>
          <a:noFill/>
        </p:spPr>
      </p:pic>
    </p:spTree>
    <p:controls/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Willow</a:t>
            </a:r>
            <a:endParaRPr lang="en-US" dirty="0"/>
          </a:p>
        </p:txBody>
      </p:sp>
      <p:pic>
        <p:nvPicPr>
          <p:cNvPr id="71683" name="Picture 3" descr="G:\Spring 2012a\Willo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19200"/>
            <a:ext cx="6875462" cy="5155929"/>
          </a:xfrm>
          <a:prstGeom prst="rect">
            <a:avLst/>
          </a:prstGeom>
          <a:noFill/>
        </p:spPr>
      </p:pic>
    </p:spTree>
    <p:controls/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Brazilian Pepper</a:t>
            </a:r>
            <a:endParaRPr lang="en-US" dirty="0"/>
          </a:p>
        </p:txBody>
      </p:sp>
      <p:pic>
        <p:nvPicPr>
          <p:cNvPr id="44033" name="Picture 1" descr="G:\Spring 2012a\Brazilian Pepp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52600"/>
            <a:ext cx="3995737" cy="2996415"/>
          </a:xfrm>
          <a:prstGeom prst="rect">
            <a:avLst/>
          </a:prstGeom>
          <a:noFill/>
        </p:spPr>
      </p:pic>
      <p:pic>
        <p:nvPicPr>
          <p:cNvPr id="44034" name="Picture 2" descr="G:\Spring 2012a\Brazilian Peppe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78" y="3048000"/>
            <a:ext cx="4092047" cy="3068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Bulrush</a:t>
            </a:r>
            <a:endParaRPr lang="en-US" dirty="0"/>
          </a:p>
        </p:txBody>
      </p:sp>
      <p:pic>
        <p:nvPicPr>
          <p:cNvPr id="41985" name="Picture 1" descr="G:\Spring 2012a\Bulrush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447800"/>
            <a:ext cx="3829050" cy="51060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California Buckeye</a:t>
            </a:r>
            <a:endParaRPr lang="en-US" dirty="0"/>
          </a:p>
        </p:txBody>
      </p:sp>
      <p:pic>
        <p:nvPicPr>
          <p:cNvPr id="40962" name="Picture 2" descr="G:\Spring 2012a\California Buckeye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905000"/>
            <a:ext cx="5178425" cy="38833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California Buckwheat</a:t>
            </a:r>
            <a:endParaRPr lang="en-US" dirty="0"/>
          </a:p>
        </p:txBody>
      </p:sp>
      <p:pic>
        <p:nvPicPr>
          <p:cNvPr id="39937" name="Picture 1" descr="G:\Spring 2012a\California Buckwheat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76400"/>
            <a:ext cx="3371413" cy="4495800"/>
          </a:xfrm>
          <a:prstGeom prst="rect">
            <a:avLst/>
          </a:prstGeom>
          <a:noFill/>
        </p:spPr>
      </p:pic>
      <p:pic>
        <p:nvPicPr>
          <p:cNvPr id="39938" name="Picture 2" descr="G:\Spring 2012a\California Buckwhe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828800"/>
            <a:ext cx="3028557" cy="4038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California Redbud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Fabaceae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8913" name="Picture 1" descr="G:\Spring 2012a\California Redbu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76400"/>
            <a:ext cx="3626174" cy="4835525"/>
          </a:xfrm>
          <a:prstGeom prst="rect">
            <a:avLst/>
          </a:prstGeom>
          <a:noFill/>
        </p:spPr>
      </p:pic>
      <p:pic>
        <p:nvPicPr>
          <p:cNvPr id="38914" name="Picture 2" descr="G:\Spring 2012a\California Redbud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667842" y="2266358"/>
            <a:ext cx="4717833" cy="35379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81</Words>
  <Application>Microsoft Macintosh PowerPoint</Application>
  <PresentationFormat>On-screen Show (4:3)</PresentationFormat>
  <Paragraphs>52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Calibri</vt:lpstr>
      <vt:lpstr>Arial</vt:lpstr>
      <vt:lpstr>Office Theme</vt:lpstr>
      <vt:lpstr>Acacia</vt:lpstr>
      <vt:lpstr>Ash</vt:lpstr>
      <vt:lpstr>Black Sage (Lamiaceae)</vt:lpstr>
      <vt:lpstr>Bladderpod</vt:lpstr>
      <vt:lpstr>Brazilian Pepper</vt:lpstr>
      <vt:lpstr>Bulrush</vt:lpstr>
      <vt:lpstr>California Buckeye</vt:lpstr>
      <vt:lpstr>California Buckwheat</vt:lpstr>
      <vt:lpstr>California Redbud (Fabaceae)</vt:lpstr>
      <vt:lpstr>California Sagebrush (Asteraceae)</vt:lpstr>
      <vt:lpstr>California Sweet Bay</vt:lpstr>
      <vt:lpstr>Caster Bean</vt:lpstr>
      <vt:lpstr>Catalina Cherry (Rosaceae)</vt:lpstr>
      <vt:lpstr>Catalina Ironwood (Rosaceae)</vt:lpstr>
      <vt:lpstr>Cattails</vt:lpstr>
      <vt:lpstr>Ceanothus (Mt. Lilac)</vt:lpstr>
      <vt:lpstr>Coast Live Oak</vt:lpstr>
      <vt:lpstr>Coffeeberry</vt:lpstr>
      <vt:lpstr>Elderberry</vt:lpstr>
      <vt:lpstr>Encelia (Asteraceae)</vt:lpstr>
      <vt:lpstr>Eucalyptus</vt:lpstr>
      <vt:lpstr>Flannelbush</vt:lpstr>
      <vt:lpstr>Ginkgo</vt:lpstr>
      <vt:lpstr>Horehound</vt:lpstr>
      <vt:lpstr>Incense Cedar</vt:lpstr>
      <vt:lpstr>Jojoba</vt:lpstr>
      <vt:lpstr>Laurel Sumac (Anacardiaceae)</vt:lpstr>
      <vt:lpstr>Lemonadeberry  (Anacardiaceae)</vt:lpstr>
      <vt:lpstr>Liquid Amber</vt:lpstr>
      <vt:lpstr>Mulefat</vt:lpstr>
      <vt:lpstr>Mustard (Brassicaceae)</vt:lpstr>
      <vt:lpstr>California Fan Palm</vt:lpstr>
      <vt:lpstr>Mexican Fan Palm</vt:lpstr>
      <vt:lpstr>Pampas Grass (Poaceae)</vt:lpstr>
      <vt:lpstr>Southern Magnolia</vt:lpstr>
      <vt:lpstr>Sugar Bush (Anacardiaceae)</vt:lpstr>
      <vt:lpstr>Toyon (Rosaceae)</vt:lpstr>
      <vt:lpstr>Tree Tobacco</vt:lpstr>
      <vt:lpstr>Western Sycamore</vt:lpstr>
      <vt:lpstr>Walnut</vt:lpstr>
      <vt:lpstr>White Alder</vt:lpstr>
      <vt:lpstr>White Sage (Lamiaceae)</vt:lpstr>
      <vt:lpstr>Wild Blackberry</vt:lpstr>
      <vt:lpstr>Wild Radish</vt:lpstr>
      <vt:lpstr>Willow</vt:lpstr>
    </vt:vector>
  </TitlesOfParts>
  <Company>Mt. San Antonio College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Station 1</dc:title>
  <dc:creator>MCooper</dc:creator>
  <cp:lastModifiedBy>Dr. Tim K. Revell</cp:lastModifiedBy>
  <cp:revision>11</cp:revision>
  <dcterms:created xsi:type="dcterms:W3CDTF">2012-03-17T22:16:17Z</dcterms:created>
  <dcterms:modified xsi:type="dcterms:W3CDTF">2017-03-17T05:58:45Z</dcterms:modified>
</cp:coreProperties>
</file>