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sldIdLst>
    <p:sldId id="451" r:id="rId2"/>
    <p:sldId id="452" r:id="rId3"/>
    <p:sldId id="453" r:id="rId4"/>
    <p:sldId id="454" r:id="rId5"/>
    <p:sldId id="455" r:id="rId6"/>
    <p:sldId id="456" r:id="rId7"/>
    <p:sldId id="457" r:id="rId8"/>
    <p:sldId id="458" r:id="rId9"/>
    <p:sldId id="459" r:id="rId10"/>
    <p:sldId id="460" r:id="rId11"/>
    <p:sldId id="461" r:id="rId12"/>
    <p:sldId id="462" r:id="rId13"/>
    <p:sldId id="260" r:id="rId14"/>
    <p:sldId id="261" r:id="rId15"/>
    <p:sldId id="262" r:id="rId16"/>
    <p:sldId id="263" r:id="rId17"/>
    <p:sldId id="264" r:id="rId18"/>
    <p:sldId id="265" r:id="rId19"/>
    <p:sldId id="311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431" r:id="rId29"/>
    <p:sldId id="332" r:id="rId30"/>
    <p:sldId id="379" r:id="rId31"/>
    <p:sldId id="380" r:id="rId32"/>
    <p:sldId id="381" r:id="rId33"/>
    <p:sldId id="382" r:id="rId34"/>
    <p:sldId id="383" r:id="rId35"/>
    <p:sldId id="384" r:id="rId36"/>
    <p:sldId id="385" r:id="rId37"/>
    <p:sldId id="386" r:id="rId38"/>
    <p:sldId id="387" r:id="rId39"/>
    <p:sldId id="388" r:id="rId40"/>
    <p:sldId id="389" r:id="rId41"/>
    <p:sldId id="390" r:id="rId42"/>
    <p:sldId id="391" r:id="rId43"/>
    <p:sldId id="392" r:id="rId44"/>
    <p:sldId id="393" r:id="rId45"/>
    <p:sldId id="394" r:id="rId46"/>
    <p:sldId id="395" r:id="rId47"/>
    <p:sldId id="396" r:id="rId48"/>
    <p:sldId id="397" r:id="rId49"/>
    <p:sldId id="398" r:id="rId50"/>
    <p:sldId id="399" r:id="rId51"/>
    <p:sldId id="400" r:id="rId52"/>
    <p:sldId id="401" r:id="rId53"/>
    <p:sldId id="402" r:id="rId54"/>
    <p:sldId id="403" r:id="rId55"/>
    <p:sldId id="404" r:id="rId56"/>
    <p:sldId id="405" r:id="rId57"/>
    <p:sldId id="406" r:id="rId58"/>
    <p:sldId id="407" r:id="rId59"/>
    <p:sldId id="408" r:id="rId60"/>
    <p:sldId id="409" r:id="rId61"/>
    <p:sldId id="410" r:id="rId62"/>
    <p:sldId id="411" r:id="rId63"/>
    <p:sldId id="412" r:id="rId64"/>
    <p:sldId id="413" r:id="rId65"/>
    <p:sldId id="414" r:id="rId66"/>
    <p:sldId id="415" r:id="rId67"/>
    <p:sldId id="416" r:id="rId68"/>
    <p:sldId id="417" r:id="rId69"/>
    <p:sldId id="418" r:id="rId70"/>
    <p:sldId id="419" r:id="rId71"/>
    <p:sldId id="420" r:id="rId72"/>
    <p:sldId id="421" r:id="rId73"/>
    <p:sldId id="422" r:id="rId74"/>
    <p:sldId id="423" r:id="rId75"/>
    <p:sldId id="424" r:id="rId76"/>
    <p:sldId id="425" r:id="rId77"/>
    <p:sldId id="426" r:id="rId78"/>
    <p:sldId id="427" r:id="rId79"/>
    <p:sldId id="428" r:id="rId80"/>
    <p:sldId id="429" r:id="rId81"/>
    <p:sldId id="267" r:id="rId82"/>
    <p:sldId id="430" r:id="rId83"/>
    <p:sldId id="266" r:id="rId84"/>
    <p:sldId id="275" r:id="rId85"/>
    <p:sldId id="276" r:id="rId86"/>
    <p:sldId id="277" r:id="rId87"/>
    <p:sldId id="278" r:id="rId88"/>
    <p:sldId id="279" r:id="rId89"/>
    <p:sldId id="280" r:id="rId90"/>
    <p:sldId id="432" r:id="rId91"/>
    <p:sldId id="433" r:id="rId92"/>
    <p:sldId id="281" r:id="rId93"/>
    <p:sldId id="282" r:id="rId94"/>
    <p:sldId id="283" r:id="rId95"/>
    <p:sldId id="285" r:id="rId96"/>
    <p:sldId id="434" r:id="rId97"/>
    <p:sldId id="435" r:id="rId98"/>
    <p:sldId id="436" r:id="rId99"/>
    <p:sldId id="437" r:id="rId100"/>
    <p:sldId id="438" r:id="rId101"/>
    <p:sldId id="439" r:id="rId102"/>
    <p:sldId id="440" r:id="rId103"/>
    <p:sldId id="441" r:id="rId104"/>
    <p:sldId id="442" r:id="rId105"/>
    <p:sldId id="443" r:id="rId106"/>
    <p:sldId id="444" r:id="rId107"/>
    <p:sldId id="445" r:id="rId108"/>
    <p:sldId id="446" r:id="rId109"/>
    <p:sldId id="447" r:id="rId110"/>
    <p:sldId id="448" r:id="rId111"/>
    <p:sldId id="449" r:id="rId112"/>
    <p:sldId id="450" r:id="rId1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2"/>
  </p:normalViewPr>
  <p:slideViewPr>
    <p:cSldViewPr>
      <p:cViewPr>
        <p:scale>
          <a:sx n="150" d="100"/>
          <a:sy n="150" d="100"/>
        </p:scale>
        <p:origin x="424" y="-9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notesMaster" Target="notesMasters/notesMaster1.xml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C3820DE-80F2-4924-8D69-BD9ED519E10D}" type="datetime1">
              <a:rPr lang="en-US"/>
              <a:pPr/>
              <a:t>3/16/17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F0EE2C8-0B0A-4034-AC2A-A4355587504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 1 Cycadophyta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0CFD39-C128-4B65-8EA6-8EF0615ACB75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#5 Female cones (Ovulate Cones)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2463D6-EE08-47BE-A449-BEB89E5B81B8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#39 – Minerals and Plant Nutrition (label denotes what the plant was given)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94F7B10-6132-4F9C-A61A-929628BDF3B9}" type="slidenum">
              <a:rPr lang="en-US"/>
              <a:pPr/>
              <a:t>100</a:t>
            </a:fld>
            <a:endParaRPr 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#40 – Carnivorous Plants</a:t>
            </a: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2B9BCD-1B5D-4EEB-B70C-9812E65A60EE}" type="slidenum">
              <a:rPr lang="en-US"/>
              <a:pPr/>
              <a:t>101</a:t>
            </a:fld>
            <a:endParaRPr 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#40 – Carnivorous Plants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FF7D6A-BDDC-4AF7-9020-96D07E1575F2}" type="slidenum">
              <a:rPr lang="en-US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#40 – Carnivorous Plants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43903D-AB22-4E49-87F2-D7DC17E6DD17}" type="slidenum">
              <a:rPr lang="en-US"/>
              <a:pPr/>
              <a:t>103</a:t>
            </a:fld>
            <a:endParaRPr 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#40 – Carnivorous Plants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12B8FC-2A05-4F9A-B1A0-65F719B8E083}" type="slidenum">
              <a:rPr lang="en-US"/>
              <a:pPr/>
              <a:t>104</a:t>
            </a:fld>
            <a:endParaRPr 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#41 Gibberellins and Germination</a:t>
            </a: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402454-1EE0-450A-9877-CD7C3DBC679E}" type="slidenum">
              <a:rPr lang="en-US"/>
              <a:pPr/>
              <a:t>105</a:t>
            </a:fld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#41 Gibberellins and Germination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9486D4-928F-4813-BBAD-D497E03091EE}" type="slidenum">
              <a:rPr lang="en-US"/>
              <a:pPr/>
              <a:t>106</a:t>
            </a:fld>
            <a:endParaRPr 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#41 Gibberellins and Germination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29E97F-D7DA-4EF0-982F-2DA200670F94}" type="slidenum">
              <a:rPr lang="en-US"/>
              <a:pPr/>
              <a:t>107</a:t>
            </a:fld>
            <a:endParaRPr lang="en-US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#42 –Gibberellins and Stem Growth</a:t>
            </a: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816E1D-A3C9-44F7-BB9C-1B3AAB341C31}" type="slidenum">
              <a:rPr lang="en-US"/>
              <a:pPr/>
              <a:t>108</a:t>
            </a:fld>
            <a:endParaRPr lang="en-US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#42 –Gibberellins and Stem Growth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FAADD6-63D2-4A1D-985B-4E307DDFA37B}" type="slidenum">
              <a:rPr lang="en-US"/>
              <a:pPr/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#5 Female cones (Ovulate Cones)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40B027-9399-4761-BF60-6F0C7C0CDB41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#42 –Gibberellins and Stem Growth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A55557-8391-4E22-ACE0-47C9B49F3956}" type="slidenum">
              <a:rPr lang="en-US"/>
              <a:pPr/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#43 Phototrophism</a:t>
            </a: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60C8D5-B2EB-46D9-9804-A8810BA14B36}" type="slidenum">
              <a:rPr lang="en-US"/>
              <a:pPr/>
              <a:t>111</a:t>
            </a:fld>
            <a:endParaRPr lang="en-US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#44 Gravitropism</a:t>
            </a: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BBED33-091C-4506-8C48-8111193AB320}" type="slidenum">
              <a:rPr lang="en-US"/>
              <a:pPr/>
              <a:t>112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#5 Female cones (Ovulate Cones)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103E832-C8FE-4492-8FF9-F8F0506076CA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#6 Male Cone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12FC6C-00FD-462E-B062-FE15E8BC1C7A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#7 Pollen Grain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903D1EA-1B90-4773-959E-56E2C138EF5D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#8 Pine Tube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916267-49CB-4E35-B155-BF0BEB3DF4F6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#9 Female Cone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531614-1DC2-468B-8224-82E87DAD5B3E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#10 Pine Ovule within Mature Archegonium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F4C259-77D9-4097-A5F9-2F3D662BDFDA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#11 – Female Cone with Embryo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E0D4CE-717C-4CAE-A534-A7E4EF88DA4D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#12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9C1A2D-3D36-42EE-A147-CBE72E1D54CA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#2 - Ginkgophyta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3250D7-E184-4002-8023-EE65686FEEBC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#12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1894760-80F9-49FF-8F79-D962BBCA8C87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#14 Placentation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717146-694D-4A25-BAB1-4FEC07CA3399}" type="slidenum">
              <a:rPr lang="en-US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#14 Placentation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19B40E-C32F-4A0C-A684-94ABC29D25FF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 Station #14 Placentation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567610E-2187-4BD9-9A06-EB652D49467B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#14 Placentation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84945E-AA4D-4422-91F1-5277218E8976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#14 Placentation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343C2-B8EE-42D9-BFCC-27F94DA7BC81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#14 Placentation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49D862-2C4E-4730-A72F-13A11668DBEB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#15 Male Gametophyte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E6C7E9-AB99-4612-BD71-782E6A169F16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#17 Germinating Pollen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4F62F9B-279E-4A00-B883-E2EBE472CB43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#17 Germinating Pollen</a:t>
            </a: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37CB68-1F03-404B-A102-AB87741029F8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#2 - Ginkgophyta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DAB94C-0F92-4788-A858-BA74EFCAE7BA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#18 – Female Gametophyte with 4-nucleate Embryo sac</a:t>
            </a: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3D635B-AB0F-4D83-8592-615DA4808F7D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#19 – Female Gametophyte with 8-nucleate Embryo Sac</a:t>
            </a:r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3D6D36-A682-42F4-B9C9-265381064364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#20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6D6DC3-46A2-4E49-B37F-79F795B9F84E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#20</a:t>
            </a: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55D30D-E46B-45AB-B53F-0A0FF7289378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#22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27BCE9-7ADA-4F39-A0C6-885AC8071C87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#22</a:t>
            </a: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120C19B-917D-4184-B9D3-6CE41FBDF1D5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757E50-366C-43ED-9BBA-49E6FC1181DA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D33CDA-BFB5-4D13-8091-04222C6B8A07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75C6F6-E06F-4CE6-94DA-2F1BDC958DFE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E973D4-7B11-45C0-B9E2-432EFEA8C0AD}" type="slidenum">
              <a:rPr lang="en-US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 Gnetophyta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184934-E5E3-45F4-9B41-6F1BCC1DB894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C9F006-CDB7-466E-986C-EC4BF4C2C702}" type="slidenum">
              <a:rPr lang="en-US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AAD3BD5-AFC5-427B-81C4-B9FF86A6AF24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A95A5D-C156-43A3-9FBB-0E142B3C0C75}" type="slidenum">
              <a:rPr lang="en-US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82D9F36-F930-4EAB-84F1-69A56037CBC3}" type="slidenum">
              <a:rPr lang="en-US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F56E5E9-8044-4B01-AB98-1D875354CB32}" type="slidenum">
              <a:rPr lang="en-US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EDF2716-CE4F-4AA4-918B-B4CCBDB1FF50}" type="slidenum">
              <a:rPr lang="en-US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7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F41B779-EDFA-45F3-ADB6-89A9988732C9}" type="slidenum">
              <a:rPr lang="en-US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F3D50EA-BFC7-4049-AB77-97B390312553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C0B66D-BDE8-4C69-9B7E-E874C91EF121}" type="slidenum">
              <a:rPr lang="en-US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54E1BF-2D49-47A3-84A1-A58FC492FC62}" type="slidenum">
              <a:rPr lang="en-US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 Coniferophyta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6EB783-C0D9-4176-8CB6-91CD5812CED5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BDE7077-6437-4092-A1D1-ABD8F766DA75}" type="slidenum">
              <a:rPr lang="en-US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06B034-546B-4778-90C8-CCD357BE7664}" type="slidenum">
              <a:rPr lang="en-US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4BEC542-D5A6-4C11-8B91-BA6D5FFFF6AB}" type="slidenum">
              <a:rPr lang="en-US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1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21F562-35A2-4336-A8A1-C982E8FE206E}" type="slidenum">
              <a:rPr lang="en-US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5FA4F5-DF46-497C-9662-FD6D574241D3}" type="slidenum">
              <a:rPr lang="en-US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D9874A-3BF5-4BD6-826C-E3D2106B3E55}" type="slidenum">
              <a:rPr lang="en-US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68A79D-920E-4C38-B8D1-7843D105C519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471DF1-D8D8-4789-9761-114C04968FF1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3299982-EC6D-470F-A892-847FFE2A624D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0215DB-1994-4121-952D-6B3BE6F08458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#4 Coniferophyta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B1D50B-F9B5-444A-A55E-64D9850E59A5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F9E516B-8250-46CB-827F-46D34F6C7A23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38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29C1B9F-E926-4116-B4D9-B7C58653CABD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339267-707B-4686-9328-EEEB20CDA642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A3D22C-E9E0-43F3-882E-C8F2ECFAA77E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9EE736-E40E-4777-86CA-48F3DC24C029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6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C79239B-4048-4F90-9285-E5B00B361408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48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C1CDE04-3722-4150-A4E7-13C083F25785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64DB46-5241-4009-8EC3-8A391B3F7D27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157CA3-CFC6-4382-91F4-36F4976C19F3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E750B3-529D-4970-982F-69573B36D1DC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#5 Male Cones (Staminate Cones)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5CA29C-D63C-4673-9600-E7DCA58A657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6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35BBEF-6B68-4D54-A15C-EC5E0549E08E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10E3D3-D7DF-443C-A247-927FE83054D2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35433E-E9B2-45FA-B9E8-817C959B2918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2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68A5D0-F844-4330-B0E8-4AB6FD14DDE4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F94214E-4548-4A97-BCF8-122117ECCF29}" type="slidenum">
              <a:rPr lang="en-US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#23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87B731-5232-4C57-8699-E111948ABD24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#24 The Root</a:t>
            </a:r>
          </a:p>
        </p:txBody>
      </p:sp>
      <p:sp>
        <p:nvSpPr>
          <p:cNvPr id="168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C14013-05AE-4892-8D84-FF45D143224E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#25 – Monocot Root</a:t>
            </a:r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9BB088-4A74-498C-97C6-85D50BADADF0}" type="slidenum">
              <a:rPr lang="en-US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26 – Dicot Root</a:t>
            </a:r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737133-9F7A-43C2-8AAE-273C7F4D91FC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26 – Dicot Root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5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E29E15-7015-4848-8531-D3976B3A262A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#5 Female cones (Ovulate Cones)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A231BC-52EB-4711-BD5E-A4A0BA757DE5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#27 Carrot</a:t>
            </a: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B73E92-8587-4025-8790-B593C160A0BE}" type="slidenum">
              <a:rPr lang="en-US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#28 Root Hairs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3A80108-E844-4FCE-A515-477D1B7D8A82}" type="slidenum">
              <a:rPr lang="en-US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#30 Dicot Stem (Close up of each vascular bundle would be station #29)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A2FBB0-8DFF-4698-9AD4-47E467EBD7F4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#31 Monocot Stem</a:t>
            </a: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F03B111-9290-46E4-97E6-0571E30C09A4}" type="slidenum">
              <a:rPr lang="en-US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#31 - Monocot Stem</a:t>
            </a: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DDA0994-5212-43E0-B722-671824EB460D}" type="slidenum">
              <a:rPr lang="en-US"/>
              <a:pPr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#32 Woody Dicot Stem</a:t>
            </a: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C728BA-844D-4B76-9070-BA88CBB94FF6}" type="slidenum">
              <a:rPr lang="en-US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#33 – Age of a Woody Dicot</a:t>
            </a: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1B3EC2-5966-4664-88A8-7154E5870588}" type="slidenum">
              <a:rPr lang="en-US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#33 – Age of a Woody Dicot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95B34F-F42E-43B4-9560-7DDBC4C9A028}" type="slidenum">
              <a:rPr lang="en-US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#33 – Age of a Woody Dicot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AF73B4-5C77-476D-94AF-C6FF5A85925A}" type="slidenum">
              <a:rPr lang="en-US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#33 – Age of a Woody Dicot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5EE7AA-26A7-4781-B604-8C74F18F5FA8}" type="slidenum">
              <a:rPr lang="en-US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#5 Female cones (Ovulate Cones)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7CE4A4A-E24E-4F91-9D6C-9E95067E2591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#34 – Tissue of a Tree Trunk</a:t>
            </a: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40F2244-AD53-4567-9912-11562D062CC7}" type="slidenum">
              <a:rPr lang="en-US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#34 – Tissue of a Tree Trunk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E193DE-17D7-4FCD-8F73-2DF7FD133035}" type="slidenum">
              <a:rPr lang="en-US"/>
              <a:pPr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#35 – Spiral Xylem Vessels</a:t>
            </a: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B6E5614-794A-4FC1-A370-5D3B1C49A25E}" type="slidenum">
              <a:rPr lang="en-US"/>
              <a:pPr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#36 – The Leaf (CS)</a:t>
            </a: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7DB5D2-296D-4EF3-8522-35877F3ED4C8}" type="slidenum">
              <a:rPr lang="en-US"/>
              <a:pPr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#37 – Lower Epidermis</a:t>
            </a:r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C56456-44D7-4A5C-B68E-9C3A55C5076E}" type="slidenum">
              <a:rPr lang="en-US"/>
              <a:pPr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#38 – Pine Needle</a:t>
            </a: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6785BCE-B5C5-4F74-A38D-D99D64DFF9D7}" type="slidenum">
              <a:rPr lang="en-US"/>
              <a:pPr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#39 – Minerals and Plant Nutrition (label denotes what the plant was given)</a:t>
            </a: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5D3AED3-86C7-4CF5-90AF-385FC1689CE4}" type="slidenum">
              <a:rPr lang="en-US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#39 – Minerals and Plant Nutrition (label denotes what the plant was given)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E27DF6-9CD0-48F5-AB92-584AF74C27CA}" type="slidenum">
              <a:rPr lang="en-US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#39 – Minerals and Plant Nutrition (label denotes what the plant was given)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E873F2-A96E-40E2-AFD9-4B710F6B72D6}" type="slidenum">
              <a:rPr lang="en-US"/>
              <a:pPr/>
              <a:t>98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mtClean="0"/>
              <a:t>Station #39 – Minerals and Plant Nutrition (label denotes what the plant was given)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A8FD7A-CD73-4BEC-BF12-5E4AF33EAF1B}" type="slidenum">
              <a:rPr lang="en-US"/>
              <a:pPr/>
              <a:t>99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FC47FE-7000-42C8-96D2-FCA5E30E454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A9D534-A8F9-47ED-BA6E-8C45CF154B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E28250-4F81-4D92-8339-546E1ACFAB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FDA388-2174-4878-8117-C0812C8C94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B9A95-0BCB-4B4C-9EDC-6F9A8CC553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20E860-59A1-4DD8-A5DD-3E81CD416D8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AEF200-8482-4996-9B26-C8E7C34CC1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0E4F0-377A-4399-AE48-8F7FF01C37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F5F2F-F097-4C26-8D40-4D279E5B2C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098222-B926-47B8-9D76-EE95246578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DF8D95-7634-4FAD-92A0-B98C2238CE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AD3CD52-5D88-43C7-B28A-1FE91D91CF5E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2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3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4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6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8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10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11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6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9" name="Rectangle 3" descr="bio2plant12-3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Rectangle 3" descr="bio2plant12-4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7091" name="Rectangle 3" descr="bio2plant12-6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9139" name="Rectangle 3" descr="bio2plant12-6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1187" name="Rectangle 3" descr="bio2plant12-6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3235" name="Rectangle 3" descr="bio2plant12-6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283" name="Rectangle 3" descr="bio2plant12-6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7331" name="Rectangle 3" descr="bio2plant12-6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9379" name="Rectangle 3" descr="bio2plant12-7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1427" name="Rectangle 3" descr="bio2plant12-7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3475" name="Rectangle 3" descr="bio2plant12-7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23" name="Rectangle 3" descr="bio2plant12-7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Rectangle 3" descr="bio2plant12-4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7571" name="Rectangle 3" descr="bio2plant12-7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9619" name="Rectangle 3" descr="bio2plant12-7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1667" name="Rectangle 3" descr="bio2plant12-7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7" name="Rectangle 3" descr="bio2plant12-4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5" name="Rectangle 3" descr="bio2plant12-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 descr="bio2plant12-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Rectangle 3" descr="bio2plant12-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Rectangle 3" descr="bio2plant12-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7107" name="Rectangle 3" descr="bio2plant12-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9155" name="Rectangle 3" descr="bio2plant12-1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03" name="Rectangle 3" descr="bio2plant12-5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7" name="Rectangle 3" descr="bio2plant12-3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3251" name="Rectangle 3" descr="bio2plant12-5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5299" name="Rectangle 3" descr="bio2plant12-5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7" name="Rectangle 3" descr="bio2plant12-5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5" name="Rectangle 3" descr="bio2plant12-5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43" name="Rectangle 3" descr="bio2plant12-5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3491" name="Rectangle 3" descr="bio2plant12-5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5539" name="Rectangle 3" descr="bio2plant12-5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7587" name="Rectangle 3" descr="bio2plant12-1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9635" name="Rectangle 3" descr="bio2plant12-1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683" name="Rectangle 3" descr="bio2plant12-7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5" name="Rectangle 3" descr="bio2plant12-3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3731" name="Rectangle 3" descr="bio2plant12-2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79" name="Rectangle 3" descr="bio2plant12-4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7827" name="Rectangle 3" descr="bio2plant12-4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9875" name="Rectangle 3" descr="bio2plant12-4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23" name="Rectangle 3" descr="bio2plant12-4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3971" name="Rectangle 3" descr="bio2plant12-4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6019" name="Rectangle 3" descr="bio2plant12-7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8067" name="Rectangle 3" descr="bio2plant12-7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0115" name="Rectangle 3" descr="bio2plant12-8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3" name="Rectangle 3" descr="bio2plant12-8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3" name="Rectangle 3" descr="bio2plant12-3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1" name="Rectangle 3" descr="bio2plant12-8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6259" name="Rectangle 3" descr="bio2plant12-8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8307" name="Rectangle 3" descr="bio2plant12-8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0355" name="Rectangle 3" descr="bio2plant12-8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03" name="Rectangle 3" descr="bio2plant12-8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4451" name="Rectangle 3" descr="bio2plant12-8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6499" name="Rectangle 3" descr="bio2plant12-8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8547" name="Rectangle 3" descr="bio2plant12-8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0595" name="Rectangle 3" descr="bio2plant12-9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43" name="Rectangle 3" descr="bio2plant12-9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1" name="Rectangle 3" descr="bio2plant12-3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4691" name="Rectangle 3" descr="bio2plant12-9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6739" name="Rectangle 3" descr="bio2plant12-9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8787" name="Rectangle 3" descr="bio2plant12-9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0835" name="Rectangle 3" descr="bio2plant12-9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883" name="Rectangle 3" descr="bio2plant12-9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4931" name="Rectangle 3" descr="bio2plant12-9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6979" name="Rectangle 3" descr="bio2plant12-9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9027" name="Rectangle 3" descr="bio2plant12-9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1075" name="Rectangle 3" descr="bio2plant12-10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23" name="Rectangle 3" descr="bio2plant12-10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Rectangle 3" descr="bio2plant12-36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5171" name="Rectangle 3" descr="bio2plant12-10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7219" name="Rectangle 3" descr="bio2plant12-10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9267" name="Rectangle 3" descr="bio2plant12-10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1315" name="Rectangle 3" descr="bio2plant12-10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3363" name="Rectangle 3" descr="bio2plant12-10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5411" name="Rectangle 3" descr="bio2plant12-10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7459" name="Rectangle 3" descr="bio2plant12-108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49507" name="Rectangle 3" descr="bio2plant12-10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1555" name="Rectangle 3" descr="bio2plant12-11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03" name="Rectangle 3" descr="bio2plant12-11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 descr="bio2plant12-37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5651" name="Rectangle 3" descr="bio2plant12-11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7699" name="Rectangle 3" descr="bio2plant12-11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9747" name="Rectangle 3" descr="bio2plant12-11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1795" name="Rectangle 3" descr="bio2plant12-115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43" name="Rectangle 3" descr="bio2plant12-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5891" name="Rectangle 3" descr="bio2plant12-4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7939" name="Rectangle 3" descr="bio2plant12-1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9987" name="Rectangle 3" descr="bio2plant12-1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2035" name="Rectangle 3" descr="bio2plant12-1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083" name="Rectangle 3" descr="bio2plant12-1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5" name="Rectangle 3" descr="bio2plant12-3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6131" name="Rectangle 3" descr="bio2plant12-4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8179" name="Rectangle 3" descr="bio2plant12-1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0227" name="Rectangle 3" descr="bio2plant12-1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2275" name="Rectangle 3" descr="bio2plant12-1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23" name="Rectangle 3" descr="bio2plant12-2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6371" name="Rectangle 3" descr="bio2plant12-21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8419" name="Rectangle 3" descr="bio2plant12-22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0467" name="Rectangle 3" descr="bio2plant12-23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2515" name="Rectangle 3" descr="bio2plant12-24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63" name="Rectangle 3" descr="bio2plant12-25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Rectangle 3" descr="bio2plant12-39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6611" name="Rectangle 3" descr="bio2plant12-5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8659" name="Rectangle 3" descr="bio2plant12-59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0707" name="Rectangle 3" descr="bio2plant12-26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2755" name="Rectangle 3" descr="bio2plant12-27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03" name="Rectangle 3" descr="bio2plant12-28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6851" name="Rectangle 3" descr="bio2plant12-30"/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8899" name="Rectangle 3" descr="bio2plant12-60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0947" name="Rectangle 3" descr="bio2plant12-61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2995" name="Rectangle 3" descr="bio2plant12-62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43" name="Rectangle 3" descr="bio2plant12-63"/>
          <p:cNvSpPr>
            <a:spLocks noGrp="1" noChangeAspect="1" noChangeArrowheads="1"/>
          </p:cNvSpPr>
          <p:nvPr isPhoto="1"/>
        </p:nvSpPr>
        <p:spPr bwMode="auto">
          <a:xfrm>
            <a:off x="2000250" y="0"/>
            <a:ext cx="51435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732</Words>
  <Application>Microsoft Macintosh PowerPoint</Application>
  <PresentationFormat>On-screen Show (4:3)</PresentationFormat>
  <Paragraphs>224</Paragraphs>
  <Slides>112</Slides>
  <Notes>112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6" baseType="lpstr">
      <vt:lpstr>Calibri</vt:lpstr>
      <vt:lpstr>ＭＳ Ｐゴシック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Mt. San Antonio College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BioMajors</dc:creator>
  <cp:lastModifiedBy>Dr. Tim K. Revell</cp:lastModifiedBy>
  <cp:revision>2</cp:revision>
  <dcterms:created xsi:type="dcterms:W3CDTF">2012-04-06T03:53:26Z</dcterms:created>
  <dcterms:modified xsi:type="dcterms:W3CDTF">2017-03-17T05:57:14Z</dcterms:modified>
</cp:coreProperties>
</file>